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302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58" r:id="rId13"/>
    <p:sldId id="295" r:id="rId14"/>
    <p:sldId id="296" r:id="rId15"/>
    <p:sldId id="303" r:id="rId16"/>
    <p:sldId id="257" r:id="rId17"/>
    <p:sldId id="261" r:id="rId18"/>
    <p:sldId id="265" r:id="rId19"/>
    <p:sldId id="268" r:id="rId20"/>
    <p:sldId id="271" r:id="rId21"/>
    <p:sldId id="256" r:id="rId22"/>
    <p:sldId id="5215" r:id="rId23"/>
    <p:sldId id="294" r:id="rId24"/>
    <p:sldId id="5214" r:id="rId25"/>
    <p:sldId id="289" r:id="rId26"/>
    <p:sldId id="1129" r:id="rId27"/>
    <p:sldId id="521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DA29DC-B1CC-43D2-91EF-97DDD095FFB4}">
          <p14:sldIdLst>
            <p14:sldId id="302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Where to Begin" id="{71CCBEA1-1E1A-4760-8E1A-02201D1F39D6}">
          <p14:sldIdLst>
            <p14:sldId id="258"/>
            <p14:sldId id="295"/>
            <p14:sldId id="296"/>
            <p14:sldId id="303"/>
            <p14:sldId id="257"/>
            <p14:sldId id="261"/>
            <p14:sldId id="265"/>
            <p14:sldId id="268"/>
            <p14:sldId id="271"/>
            <p14:sldId id="256"/>
            <p14:sldId id="5215"/>
            <p14:sldId id="294"/>
            <p14:sldId id="5214"/>
            <p14:sldId id="289"/>
            <p14:sldId id="1129"/>
            <p14:sldId id="521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A42BF3-99D7-40E6-9DD9-DB63F3B899A7}" type="doc">
      <dgm:prSet loTypeId="urn:microsoft.com/office/officeart/2005/8/layout/hProcess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07C1C046-1A82-43E5-B37A-6FA4829F3059}">
      <dgm:prSet phldrT="[Text]"/>
      <dgm:spPr>
        <a:xfrm>
          <a:off x="752262" y="338976"/>
          <a:ext cx="906048" cy="906048"/>
        </a:xfrm>
        <a:prstGeom prst="ellipse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Analysis Tools</a:t>
          </a:r>
        </a:p>
      </dgm:t>
    </dgm:pt>
    <dgm:pt modelId="{8A35E54B-98C9-45AD-B7C8-8F3CAF572034}" type="parTrans" cxnId="{024B2390-12F8-4D75-961D-49265AF7AB5D}">
      <dgm:prSet/>
      <dgm:spPr/>
      <dgm:t>
        <a:bodyPr/>
        <a:lstStyle/>
        <a:p>
          <a:endParaRPr lang="en-CA"/>
        </a:p>
      </dgm:t>
    </dgm:pt>
    <dgm:pt modelId="{2C8B1698-DF03-4726-BE38-FF943958C92E}" type="sibTrans" cxnId="{024B2390-12F8-4D75-961D-49265AF7AB5D}">
      <dgm:prSet/>
      <dgm:spPr/>
      <dgm:t>
        <a:bodyPr/>
        <a:lstStyle/>
        <a:p>
          <a:endParaRPr lang="en-CA"/>
        </a:p>
      </dgm:t>
    </dgm:pt>
    <dgm:pt modelId="{C8544914-1840-4B82-BEF8-92527AA4FDEB}">
      <dgm:prSet phldrT="[Text]"/>
      <dgm:spPr>
        <a:xfrm>
          <a:off x="1205286" y="0"/>
          <a:ext cx="1812096" cy="1584000"/>
        </a:xfrm>
        <a:prstGeom prst="rightArrow">
          <a:avLst>
            <a:gd name="adj1" fmla="val 70000"/>
            <a:gd name="adj2" fmla="val 50000"/>
          </a:avLst>
        </a:prstGeom>
        <a:solidFill>
          <a:srgbClr val="ED7D31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Questionnaire</a:t>
          </a:r>
        </a:p>
      </dgm:t>
    </dgm:pt>
    <dgm:pt modelId="{7222C039-871C-4B3A-993E-EB3240EFBFD3}" type="parTrans" cxnId="{0C72A51C-11E0-4850-BC88-44EA1A0A020E}">
      <dgm:prSet/>
      <dgm:spPr/>
      <dgm:t>
        <a:bodyPr/>
        <a:lstStyle/>
        <a:p>
          <a:endParaRPr lang="en-CA"/>
        </a:p>
      </dgm:t>
    </dgm:pt>
    <dgm:pt modelId="{79BB48E5-EF0A-4B33-BD2E-6AE8A7B94277}" type="sibTrans" cxnId="{0C72A51C-11E0-4850-BC88-44EA1A0A020E}">
      <dgm:prSet/>
      <dgm:spPr/>
      <dgm:t>
        <a:bodyPr/>
        <a:lstStyle/>
        <a:p>
          <a:endParaRPr lang="en-CA"/>
        </a:p>
      </dgm:t>
    </dgm:pt>
    <dgm:pt modelId="{4DB9E004-8E30-4A57-B219-FD46C694F11B}">
      <dgm:prSet phldrT="[Text]"/>
      <dgm:spPr>
        <a:xfrm>
          <a:off x="3149404" y="338975"/>
          <a:ext cx="906048" cy="906048"/>
        </a:xfrm>
        <a:prstGeom prst="ellipse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Extraction Tools</a:t>
          </a:r>
        </a:p>
      </dgm:t>
    </dgm:pt>
    <dgm:pt modelId="{566F2C4E-EE79-442C-B869-DA39E5306BDE}" type="parTrans" cxnId="{6C04BF3A-9BCD-4103-B814-CB404AA21D74}">
      <dgm:prSet/>
      <dgm:spPr/>
      <dgm:t>
        <a:bodyPr/>
        <a:lstStyle/>
        <a:p>
          <a:endParaRPr lang="en-CA"/>
        </a:p>
      </dgm:t>
    </dgm:pt>
    <dgm:pt modelId="{D64453F8-E986-40CD-91E8-9571FB53F6A9}" type="sibTrans" cxnId="{6C04BF3A-9BCD-4103-B814-CB404AA21D74}">
      <dgm:prSet/>
      <dgm:spPr/>
      <dgm:t>
        <a:bodyPr/>
        <a:lstStyle/>
        <a:p>
          <a:endParaRPr lang="en-CA"/>
        </a:p>
      </dgm:t>
    </dgm:pt>
    <dgm:pt modelId="{0C57186C-812A-47D8-A3DC-0EE35FF20591}">
      <dgm:prSet phldrT="[Text]" custT="1"/>
      <dgm:spPr>
        <a:xfrm>
          <a:off x="3602428" y="0"/>
          <a:ext cx="1812096" cy="1584000"/>
        </a:xfrm>
        <a:prstGeom prst="rightArrow">
          <a:avLst>
            <a:gd name="adj1" fmla="val 70000"/>
            <a:gd name="adj2" fmla="val 50000"/>
          </a:avLst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sz="1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BP/Client Tools</a:t>
          </a:r>
        </a:p>
      </dgm:t>
    </dgm:pt>
    <dgm:pt modelId="{E487F2C8-75AD-4C05-AA91-C70440068CAD}" type="parTrans" cxnId="{60D5D767-5E1F-4EBB-8FBA-F742C5416A94}">
      <dgm:prSet/>
      <dgm:spPr/>
      <dgm:t>
        <a:bodyPr/>
        <a:lstStyle/>
        <a:p>
          <a:endParaRPr lang="en-CA"/>
        </a:p>
      </dgm:t>
    </dgm:pt>
    <dgm:pt modelId="{1317EA33-4D6D-48D3-8D59-53A440256A8A}" type="sibTrans" cxnId="{60D5D767-5E1F-4EBB-8FBA-F742C5416A94}">
      <dgm:prSet/>
      <dgm:spPr/>
      <dgm:t>
        <a:bodyPr/>
        <a:lstStyle/>
        <a:p>
          <a:endParaRPr lang="en-CA"/>
        </a:p>
      </dgm:t>
    </dgm:pt>
    <dgm:pt modelId="{D3C0E67A-EC58-40C1-916F-300252DA5877}">
      <dgm:prSet phldrT="[Text]"/>
      <dgm:spPr>
        <a:xfrm>
          <a:off x="5546547" y="338975"/>
          <a:ext cx="906048" cy="906048"/>
        </a:xfrm>
        <a:prstGeom prst="ellipse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Scanner Tools</a:t>
          </a:r>
        </a:p>
      </dgm:t>
    </dgm:pt>
    <dgm:pt modelId="{F508CEDB-DE3D-4CAA-8483-7F89AC8F839B}" type="parTrans" cxnId="{2BD7A5A3-E057-4C9E-917F-AB8F9455FA64}">
      <dgm:prSet/>
      <dgm:spPr/>
      <dgm:t>
        <a:bodyPr/>
        <a:lstStyle/>
        <a:p>
          <a:endParaRPr lang="en-CA"/>
        </a:p>
      </dgm:t>
    </dgm:pt>
    <dgm:pt modelId="{5811F5CC-725A-4E53-B2E9-6F3CD0DE176F}" type="sibTrans" cxnId="{2BD7A5A3-E057-4C9E-917F-AB8F9455FA64}">
      <dgm:prSet/>
      <dgm:spPr/>
      <dgm:t>
        <a:bodyPr/>
        <a:lstStyle/>
        <a:p>
          <a:endParaRPr lang="en-CA"/>
        </a:p>
      </dgm:t>
    </dgm:pt>
    <dgm:pt modelId="{DB5A1DD3-78ED-4818-9F33-79998DC3A61D}">
      <dgm:prSet phldrT="[Text]" custT="1"/>
      <dgm:spPr>
        <a:xfrm>
          <a:off x="5999571" y="0"/>
          <a:ext cx="1812096" cy="1584000"/>
        </a:xfrm>
        <a:prstGeom prst="rightArrow">
          <a:avLst>
            <a:gd name="adj1" fmla="val 70000"/>
            <a:gd name="adj2" fmla="val 50000"/>
          </a:avLst>
        </a:prstGeom>
        <a:solidFill>
          <a:srgbClr val="FFC000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sz="12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Application D</a:t>
          </a:r>
          <a:r>
            <a:rPr lang="en-CA" sz="1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iscovery</a:t>
          </a:r>
          <a:r>
            <a:rPr lang="en-CA" sz="12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    (ADDI)</a:t>
          </a:r>
        </a:p>
      </dgm:t>
    </dgm:pt>
    <dgm:pt modelId="{C7ADC528-930E-4EE4-980A-652537AC33D9}" type="parTrans" cxnId="{293F34A6-FC6A-40B3-AD22-56D1C40A9D8B}">
      <dgm:prSet/>
      <dgm:spPr/>
      <dgm:t>
        <a:bodyPr/>
        <a:lstStyle/>
        <a:p>
          <a:endParaRPr lang="en-CA"/>
        </a:p>
      </dgm:t>
    </dgm:pt>
    <dgm:pt modelId="{D323F5AD-1403-4174-B3D0-DB47513EA794}" type="sibTrans" cxnId="{293F34A6-FC6A-40B3-AD22-56D1C40A9D8B}">
      <dgm:prSet/>
      <dgm:spPr/>
      <dgm:t>
        <a:bodyPr/>
        <a:lstStyle/>
        <a:p>
          <a:endParaRPr lang="en-CA"/>
        </a:p>
      </dgm:t>
    </dgm:pt>
    <dgm:pt modelId="{D0519CE5-4BCD-4AF1-9231-37AF38263D2E}">
      <dgm:prSet/>
      <dgm:spPr>
        <a:xfrm>
          <a:off x="7943690" y="338975"/>
          <a:ext cx="906048" cy="906048"/>
        </a:xfrm>
        <a:prstGeom prst="ellipse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r>
            <a:rPr lang="en-CA" b="1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Migration Tools</a:t>
          </a:r>
        </a:p>
      </dgm:t>
    </dgm:pt>
    <dgm:pt modelId="{9459772E-E698-4C22-8C73-DB6C09FA1842}" type="parTrans" cxnId="{22D3E54A-0585-4849-B29F-D3F0466928D6}">
      <dgm:prSet/>
      <dgm:spPr/>
      <dgm:t>
        <a:bodyPr/>
        <a:lstStyle/>
        <a:p>
          <a:endParaRPr lang="en-CA"/>
        </a:p>
      </dgm:t>
    </dgm:pt>
    <dgm:pt modelId="{AFF3C47D-B763-4FBA-A20F-258D32F54797}" type="sibTrans" cxnId="{22D3E54A-0585-4849-B29F-D3F0466928D6}">
      <dgm:prSet/>
      <dgm:spPr/>
      <dgm:t>
        <a:bodyPr/>
        <a:lstStyle/>
        <a:p>
          <a:endParaRPr lang="en-CA"/>
        </a:p>
      </dgm:t>
    </dgm:pt>
    <dgm:pt modelId="{2CE82DD2-4A0B-40E8-B5E7-15A934B08444}">
      <dgm:prSet custT="1"/>
      <dgm:spPr>
        <a:xfrm>
          <a:off x="8377787" y="0"/>
          <a:ext cx="1849950" cy="1584000"/>
        </a:xfrm>
        <a:prstGeom prst="rightArrow">
          <a:avLst>
            <a:gd name="adj1" fmla="val 70000"/>
            <a:gd name="adj2" fmla="val 50000"/>
          </a:avLst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CA" sz="1100" b="1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gm:t>
    </dgm:pt>
    <dgm:pt modelId="{003F3A80-1923-484C-8B4F-B62D979DC026}" type="parTrans" cxnId="{D0FA5B10-3078-4621-BA20-A7AA1F673085}">
      <dgm:prSet/>
      <dgm:spPr/>
      <dgm:t>
        <a:bodyPr/>
        <a:lstStyle/>
        <a:p>
          <a:endParaRPr lang="en-CA"/>
        </a:p>
      </dgm:t>
    </dgm:pt>
    <dgm:pt modelId="{8F67503B-A54A-4100-B81F-ACA3945694D9}" type="sibTrans" cxnId="{D0FA5B10-3078-4621-BA20-A7AA1F673085}">
      <dgm:prSet/>
      <dgm:spPr/>
      <dgm:t>
        <a:bodyPr/>
        <a:lstStyle/>
        <a:p>
          <a:endParaRPr lang="en-CA"/>
        </a:p>
      </dgm:t>
    </dgm:pt>
    <dgm:pt modelId="{F4B5469F-82A6-43C0-933B-1E9039140FF7}">
      <dgm:prSet phldrT="[Text]" custT="1"/>
      <dgm:spPr>
        <a:xfrm>
          <a:off x="3602428" y="0"/>
          <a:ext cx="1812096" cy="1584000"/>
        </a:xfrm>
        <a:prstGeom prst="rightArrow">
          <a:avLst>
            <a:gd name="adj1" fmla="val 70000"/>
            <a:gd name="adj2" fmla="val 50000"/>
          </a:avLst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Char char="•"/>
          </a:pPr>
          <a:endParaRPr lang="en-CA" sz="20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BC28A148-607A-4A35-89DE-26D75CCB4C43}" type="parTrans" cxnId="{4D34D931-F30B-486C-8387-E0B0CD71D8FE}">
      <dgm:prSet/>
      <dgm:spPr/>
      <dgm:t>
        <a:bodyPr/>
        <a:lstStyle/>
        <a:p>
          <a:endParaRPr lang="en-CA"/>
        </a:p>
      </dgm:t>
    </dgm:pt>
    <dgm:pt modelId="{A2F7B7C6-6ED5-4E16-8861-0306CDB629F6}" type="sibTrans" cxnId="{4D34D931-F30B-486C-8387-E0B0CD71D8FE}">
      <dgm:prSet/>
      <dgm:spPr/>
      <dgm:t>
        <a:bodyPr/>
        <a:lstStyle/>
        <a:p>
          <a:endParaRPr lang="en-CA"/>
        </a:p>
      </dgm:t>
    </dgm:pt>
    <dgm:pt modelId="{9D691CB7-FE98-4ADE-8170-8406FC59C348}">
      <dgm:prSet phldrT="[Text]" custT="1"/>
      <dgm:spPr>
        <a:xfrm>
          <a:off x="3602428" y="0"/>
          <a:ext cx="1812096" cy="1584000"/>
        </a:xfrm>
        <a:prstGeom prst="rightArrow">
          <a:avLst>
            <a:gd name="adj1" fmla="val 70000"/>
            <a:gd name="adj2" fmla="val 50000"/>
          </a:avLst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pPr>
            <a:buNone/>
          </a:pPr>
          <a:endParaRPr lang="en-CA" sz="20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FC2945C3-4E07-4BC8-8DBC-D9460290C48D}" type="parTrans" cxnId="{13873A91-2B91-4F5D-85CF-983FCFA6C5B7}">
      <dgm:prSet/>
      <dgm:spPr/>
      <dgm:t>
        <a:bodyPr/>
        <a:lstStyle/>
        <a:p>
          <a:endParaRPr lang="en-CA"/>
        </a:p>
      </dgm:t>
    </dgm:pt>
    <dgm:pt modelId="{02DBC59D-B839-4B75-BF02-0E157DBF6CDC}" type="sibTrans" cxnId="{13873A91-2B91-4F5D-85CF-983FCFA6C5B7}">
      <dgm:prSet/>
      <dgm:spPr/>
      <dgm:t>
        <a:bodyPr/>
        <a:lstStyle/>
        <a:p>
          <a:endParaRPr lang="en-CA"/>
        </a:p>
      </dgm:t>
    </dgm:pt>
    <dgm:pt modelId="{00EBBE34-3598-43C1-8D89-5B303FE2F160}">
      <dgm:prSet/>
      <dgm:spPr/>
      <dgm:t>
        <a:bodyPr/>
        <a:lstStyle/>
        <a:p>
          <a:r>
            <a:rPr lang="en-CA" b="1" dirty="0">
              <a:solidFill>
                <a:schemeClr val="bg1"/>
              </a:solidFill>
            </a:rPr>
            <a:t>CI/CD </a:t>
          </a:r>
        </a:p>
      </dgm:t>
    </dgm:pt>
    <dgm:pt modelId="{C3492C64-C8E6-4624-9CED-85A321127EE4}" type="parTrans" cxnId="{66EAB0DC-2DC1-42DA-8510-6D068CA9F1D5}">
      <dgm:prSet/>
      <dgm:spPr/>
      <dgm:t>
        <a:bodyPr/>
        <a:lstStyle/>
        <a:p>
          <a:endParaRPr lang="en-CA"/>
        </a:p>
      </dgm:t>
    </dgm:pt>
    <dgm:pt modelId="{4B44D883-4670-4DFE-9831-E5507BF16541}" type="sibTrans" cxnId="{66EAB0DC-2DC1-42DA-8510-6D068CA9F1D5}">
      <dgm:prSet/>
      <dgm:spPr/>
      <dgm:t>
        <a:bodyPr/>
        <a:lstStyle/>
        <a:p>
          <a:endParaRPr lang="en-CA"/>
        </a:p>
      </dgm:t>
    </dgm:pt>
    <dgm:pt modelId="{083A228C-EC03-480B-A542-BB1ED08D480D}">
      <dgm:prSet/>
      <dgm:spPr/>
      <dgm:t>
        <a:bodyPr/>
        <a:lstStyle/>
        <a:p>
          <a:r>
            <a:rPr lang="en-CA" b="1" dirty="0"/>
            <a:t>CI/CD Pipeline</a:t>
          </a:r>
        </a:p>
      </dgm:t>
    </dgm:pt>
    <dgm:pt modelId="{16841784-2C73-4626-BBD0-4C60FCF63C04}" type="parTrans" cxnId="{24F56C8B-1DA1-48EB-80AE-A7A522207D6F}">
      <dgm:prSet/>
      <dgm:spPr/>
      <dgm:t>
        <a:bodyPr/>
        <a:lstStyle/>
        <a:p>
          <a:endParaRPr lang="en-CA"/>
        </a:p>
      </dgm:t>
    </dgm:pt>
    <dgm:pt modelId="{12CE9393-A88A-40A2-AE93-465C6345741E}" type="sibTrans" cxnId="{24F56C8B-1DA1-48EB-80AE-A7A522207D6F}">
      <dgm:prSet/>
      <dgm:spPr/>
      <dgm:t>
        <a:bodyPr/>
        <a:lstStyle/>
        <a:p>
          <a:endParaRPr lang="en-CA"/>
        </a:p>
      </dgm:t>
    </dgm:pt>
    <dgm:pt modelId="{D9894E89-F248-4DE2-AE25-AA70E53FFD39}" type="pres">
      <dgm:prSet presAssocID="{E8A42BF3-99D7-40E6-9DD9-DB63F3B899A7}" presName="theList" presStyleCnt="0">
        <dgm:presLayoutVars>
          <dgm:dir/>
          <dgm:animLvl val="lvl"/>
          <dgm:resizeHandles val="exact"/>
        </dgm:presLayoutVars>
      </dgm:prSet>
      <dgm:spPr/>
    </dgm:pt>
    <dgm:pt modelId="{1972B447-90ED-4A3C-A92A-77B8715B8064}" type="pres">
      <dgm:prSet presAssocID="{07C1C046-1A82-43E5-B37A-6FA4829F3059}" presName="compNode" presStyleCnt="0"/>
      <dgm:spPr/>
    </dgm:pt>
    <dgm:pt modelId="{3647A37B-092C-4209-BF6F-8FCCDACE13CD}" type="pres">
      <dgm:prSet presAssocID="{07C1C046-1A82-43E5-B37A-6FA4829F3059}" presName="noGeometry" presStyleCnt="0"/>
      <dgm:spPr/>
    </dgm:pt>
    <dgm:pt modelId="{9F2E2019-A95F-4D2E-881F-2318A89B43D5}" type="pres">
      <dgm:prSet presAssocID="{07C1C046-1A82-43E5-B37A-6FA4829F3059}" presName="childTextVisible" presStyleLbl="bgAccFollowNode1" presStyleIdx="0" presStyleCnt="5">
        <dgm:presLayoutVars>
          <dgm:bulletEnabled val="1"/>
        </dgm:presLayoutVars>
      </dgm:prSet>
      <dgm:spPr/>
    </dgm:pt>
    <dgm:pt modelId="{A0B20B38-ADDC-4628-9B60-EAE29C3AF308}" type="pres">
      <dgm:prSet presAssocID="{07C1C046-1A82-43E5-B37A-6FA4829F3059}" presName="childTextHidden" presStyleLbl="bgAccFollowNode1" presStyleIdx="0" presStyleCnt="5"/>
      <dgm:spPr/>
    </dgm:pt>
    <dgm:pt modelId="{03B39F87-9549-483E-96F0-BDF2CE13E1A6}" type="pres">
      <dgm:prSet presAssocID="{07C1C046-1A82-43E5-B37A-6FA4829F3059}" presName="parentText" presStyleLbl="node1" presStyleIdx="0" presStyleCnt="5" custLinFactNeighborX="-1106" custLinFactNeighborY="-320">
        <dgm:presLayoutVars>
          <dgm:chMax val="1"/>
          <dgm:bulletEnabled val="1"/>
        </dgm:presLayoutVars>
      </dgm:prSet>
      <dgm:spPr/>
    </dgm:pt>
    <dgm:pt modelId="{13B103F3-EA57-4190-A00C-7FA155C716DF}" type="pres">
      <dgm:prSet presAssocID="{07C1C046-1A82-43E5-B37A-6FA4829F3059}" presName="aSpace" presStyleCnt="0"/>
      <dgm:spPr/>
    </dgm:pt>
    <dgm:pt modelId="{70B5B1B4-D49D-405E-B45F-5D6A1B9E947B}" type="pres">
      <dgm:prSet presAssocID="{4DB9E004-8E30-4A57-B219-FD46C694F11B}" presName="compNode" presStyleCnt="0"/>
      <dgm:spPr/>
    </dgm:pt>
    <dgm:pt modelId="{22EECD1B-5764-455B-96EE-ADDECBCDC146}" type="pres">
      <dgm:prSet presAssocID="{4DB9E004-8E30-4A57-B219-FD46C694F11B}" presName="noGeometry" presStyleCnt="0"/>
      <dgm:spPr/>
    </dgm:pt>
    <dgm:pt modelId="{10245ED4-C91C-4FB3-8E05-C28A1AC84F45}" type="pres">
      <dgm:prSet presAssocID="{4DB9E004-8E30-4A57-B219-FD46C694F11B}" presName="childTextVisible" presStyleLbl="bgAccFollowNode1" presStyleIdx="1" presStyleCnt="5">
        <dgm:presLayoutVars>
          <dgm:bulletEnabled val="1"/>
        </dgm:presLayoutVars>
      </dgm:prSet>
      <dgm:spPr/>
    </dgm:pt>
    <dgm:pt modelId="{04F8CD11-BEB3-4327-B995-B6FB28017476}" type="pres">
      <dgm:prSet presAssocID="{4DB9E004-8E30-4A57-B219-FD46C694F11B}" presName="childTextHidden" presStyleLbl="bgAccFollowNode1" presStyleIdx="1" presStyleCnt="5"/>
      <dgm:spPr/>
    </dgm:pt>
    <dgm:pt modelId="{13A5D2E1-882D-4340-A98B-397DC5AFDCD8}" type="pres">
      <dgm:prSet presAssocID="{4DB9E004-8E30-4A57-B219-FD46C694F11B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94804C26-DC05-455F-987E-330821A39424}" type="pres">
      <dgm:prSet presAssocID="{4DB9E004-8E30-4A57-B219-FD46C694F11B}" presName="aSpace" presStyleCnt="0"/>
      <dgm:spPr/>
    </dgm:pt>
    <dgm:pt modelId="{97682CD4-897A-4AB0-956F-51D1ADD2D0C8}" type="pres">
      <dgm:prSet presAssocID="{D3C0E67A-EC58-40C1-916F-300252DA5877}" presName="compNode" presStyleCnt="0"/>
      <dgm:spPr/>
    </dgm:pt>
    <dgm:pt modelId="{F2904063-5056-4AA2-8400-4AB07AA9C926}" type="pres">
      <dgm:prSet presAssocID="{D3C0E67A-EC58-40C1-916F-300252DA5877}" presName="noGeometry" presStyleCnt="0"/>
      <dgm:spPr/>
    </dgm:pt>
    <dgm:pt modelId="{331B5877-E72F-4657-840B-962EDAA1FD41}" type="pres">
      <dgm:prSet presAssocID="{D3C0E67A-EC58-40C1-916F-300252DA5877}" presName="childTextVisible" presStyleLbl="bgAccFollowNode1" presStyleIdx="2" presStyleCnt="5" custScaleX="102043" custScaleY="77281" custLinFactNeighborX="-5174" custLinFactNeighborY="37">
        <dgm:presLayoutVars>
          <dgm:bulletEnabled val="1"/>
        </dgm:presLayoutVars>
      </dgm:prSet>
      <dgm:spPr/>
    </dgm:pt>
    <dgm:pt modelId="{59535185-1F17-456E-B797-C7F25020193F}" type="pres">
      <dgm:prSet presAssocID="{D3C0E67A-EC58-40C1-916F-300252DA5877}" presName="childTextHidden" presStyleLbl="bgAccFollowNode1" presStyleIdx="2" presStyleCnt="5"/>
      <dgm:spPr/>
    </dgm:pt>
    <dgm:pt modelId="{E268397E-AECC-4010-AE78-4898E4588F0E}" type="pres">
      <dgm:prSet presAssocID="{D3C0E67A-EC58-40C1-916F-300252DA5877}" presName="parentText" presStyleLbl="node1" presStyleIdx="2" presStyleCnt="5" custLinFactNeighborX="-8282" custLinFactNeighborY="3140">
        <dgm:presLayoutVars>
          <dgm:chMax val="1"/>
          <dgm:bulletEnabled val="1"/>
        </dgm:presLayoutVars>
      </dgm:prSet>
      <dgm:spPr/>
    </dgm:pt>
    <dgm:pt modelId="{9F314380-8254-42EF-A506-98AFD17A3A0D}" type="pres">
      <dgm:prSet presAssocID="{D3C0E67A-EC58-40C1-916F-300252DA5877}" presName="aSpace" presStyleCnt="0"/>
      <dgm:spPr/>
    </dgm:pt>
    <dgm:pt modelId="{554AD238-FB6D-4E54-9253-2EF008699A9C}" type="pres">
      <dgm:prSet presAssocID="{D0519CE5-4BCD-4AF1-9231-37AF38263D2E}" presName="compNode" presStyleCnt="0"/>
      <dgm:spPr/>
    </dgm:pt>
    <dgm:pt modelId="{2A1CA86D-B9DF-43B6-9414-FFD152C85260}" type="pres">
      <dgm:prSet presAssocID="{D0519CE5-4BCD-4AF1-9231-37AF38263D2E}" presName="noGeometry" presStyleCnt="0"/>
      <dgm:spPr/>
    </dgm:pt>
    <dgm:pt modelId="{87B1FEBF-AE6C-49B1-AAD4-F7C3204677A6}" type="pres">
      <dgm:prSet presAssocID="{D0519CE5-4BCD-4AF1-9231-37AF38263D2E}" presName="childTextVisible" presStyleLbl="bgAccFollowNode1" presStyleIdx="3" presStyleCnt="5" custScaleX="102089" custLinFactX="25406" custLinFactNeighborX="100000" custLinFactNeighborY="1108">
        <dgm:presLayoutVars>
          <dgm:bulletEnabled val="1"/>
        </dgm:presLayoutVars>
      </dgm:prSet>
      <dgm:spPr>
        <a:prstGeom prst="rightArrow">
          <a:avLst>
            <a:gd name="adj1" fmla="val 70000"/>
            <a:gd name="adj2" fmla="val 50000"/>
          </a:avLst>
        </a:prstGeom>
      </dgm:spPr>
    </dgm:pt>
    <dgm:pt modelId="{00C80509-59BA-4244-842A-046939DDE681}" type="pres">
      <dgm:prSet presAssocID="{D0519CE5-4BCD-4AF1-9231-37AF38263D2E}" presName="childTextHidden" presStyleLbl="bgAccFollowNode1" presStyleIdx="3" presStyleCnt="5"/>
      <dgm:spPr/>
    </dgm:pt>
    <dgm:pt modelId="{CB951CB2-3559-44F0-A49E-FF1950B0828E}" type="pres">
      <dgm:prSet presAssocID="{D0519CE5-4BCD-4AF1-9231-37AF38263D2E}" presName="parentText" presStyleLbl="node1" presStyleIdx="3" presStyleCnt="5" custLinFactX="100000" custLinFactNeighborX="156314" custLinFactNeighborY="5531">
        <dgm:presLayoutVars>
          <dgm:chMax val="1"/>
          <dgm:bulletEnabled val="1"/>
        </dgm:presLayoutVars>
      </dgm:prSet>
      <dgm:spPr/>
    </dgm:pt>
    <dgm:pt modelId="{8C59B254-3E91-45B4-9DC0-28F75EF4C46E}" type="pres">
      <dgm:prSet presAssocID="{D0519CE5-4BCD-4AF1-9231-37AF38263D2E}" presName="aSpace" presStyleCnt="0"/>
      <dgm:spPr/>
    </dgm:pt>
    <dgm:pt modelId="{20A03878-891F-44FE-BE31-C2FEA3129D4B}" type="pres">
      <dgm:prSet presAssocID="{00EBBE34-3598-43C1-8D89-5B303FE2F160}" presName="compNode" presStyleCnt="0"/>
      <dgm:spPr/>
    </dgm:pt>
    <dgm:pt modelId="{7FDDDBF2-0E45-43A5-ADB6-170B7E300B7B}" type="pres">
      <dgm:prSet presAssocID="{00EBBE34-3598-43C1-8D89-5B303FE2F160}" presName="noGeometry" presStyleCnt="0"/>
      <dgm:spPr/>
    </dgm:pt>
    <dgm:pt modelId="{F55EA131-E9CA-4C7A-98C6-0FFAE65B9283}" type="pres">
      <dgm:prSet presAssocID="{00EBBE34-3598-43C1-8D89-5B303FE2F160}" presName="childTextVisible" presStyleLbl="bgAccFollowNode1" presStyleIdx="4" presStyleCnt="5" custLinFactX="-43908" custLinFactNeighborX="-100000" custLinFactNeighborY="805">
        <dgm:presLayoutVars>
          <dgm:bulletEnabled val="1"/>
        </dgm:presLayoutVars>
      </dgm:prSet>
      <dgm:spPr/>
    </dgm:pt>
    <dgm:pt modelId="{CAF483A8-D054-496E-81D2-56D3F087667A}" type="pres">
      <dgm:prSet presAssocID="{00EBBE34-3598-43C1-8D89-5B303FE2F160}" presName="childTextHidden" presStyleLbl="bgAccFollowNode1" presStyleIdx="4" presStyleCnt="5"/>
      <dgm:spPr/>
    </dgm:pt>
    <dgm:pt modelId="{122799AD-9D44-408D-A0F9-255170C377EF}" type="pres">
      <dgm:prSet presAssocID="{00EBBE34-3598-43C1-8D89-5B303FE2F160}" presName="parentText" presStyleLbl="node1" presStyleIdx="4" presStyleCnt="5" custLinFactX="-100000" custLinFactNeighborX="-177752" custLinFactNeighborY="5842">
        <dgm:presLayoutVars>
          <dgm:chMax val="1"/>
          <dgm:bulletEnabled val="1"/>
        </dgm:presLayoutVars>
      </dgm:prSet>
      <dgm:spPr/>
    </dgm:pt>
  </dgm:ptLst>
  <dgm:cxnLst>
    <dgm:cxn modelId="{997DCF0C-C747-46E1-AB60-5D57CD420BB9}" type="presOf" srcId="{F4B5469F-82A6-43C0-933B-1E9039140FF7}" destId="{10245ED4-C91C-4FB3-8E05-C28A1AC84F45}" srcOrd="0" destOrd="2" presId="urn:microsoft.com/office/officeart/2005/8/layout/hProcess6"/>
    <dgm:cxn modelId="{D0FA5B10-3078-4621-BA20-A7AA1F673085}" srcId="{D0519CE5-4BCD-4AF1-9231-37AF38263D2E}" destId="{2CE82DD2-4A0B-40E8-B5E7-15A934B08444}" srcOrd="0" destOrd="0" parTransId="{003F3A80-1923-484C-8B4F-B62D979DC026}" sibTransId="{8F67503B-A54A-4100-B81F-ACA3945694D9}"/>
    <dgm:cxn modelId="{15081A1A-6E04-41AC-9F27-D3EB07530051}" type="presOf" srcId="{9D691CB7-FE98-4ADE-8170-8406FC59C348}" destId="{04F8CD11-BEB3-4327-B995-B6FB28017476}" srcOrd="1" destOrd="0" presId="urn:microsoft.com/office/officeart/2005/8/layout/hProcess6"/>
    <dgm:cxn modelId="{0C72A51C-11E0-4850-BC88-44EA1A0A020E}" srcId="{07C1C046-1A82-43E5-B37A-6FA4829F3059}" destId="{C8544914-1840-4B82-BEF8-92527AA4FDEB}" srcOrd="0" destOrd="0" parTransId="{7222C039-871C-4B3A-993E-EB3240EFBFD3}" sibTransId="{79BB48E5-EF0A-4B33-BD2E-6AE8A7B94277}"/>
    <dgm:cxn modelId="{1FFC9D29-5395-4604-890D-E6A6BC5C2B8E}" type="presOf" srcId="{2CE82DD2-4A0B-40E8-B5E7-15A934B08444}" destId="{00C80509-59BA-4244-842A-046939DDE681}" srcOrd="1" destOrd="0" presId="urn:microsoft.com/office/officeart/2005/8/layout/hProcess6"/>
    <dgm:cxn modelId="{4D34D931-F30B-486C-8387-E0B0CD71D8FE}" srcId="{4DB9E004-8E30-4A57-B219-FD46C694F11B}" destId="{F4B5469F-82A6-43C0-933B-1E9039140FF7}" srcOrd="2" destOrd="0" parTransId="{BC28A148-607A-4A35-89DE-26D75CCB4C43}" sibTransId="{A2F7B7C6-6ED5-4E16-8861-0306CDB629F6}"/>
    <dgm:cxn modelId="{6C04BF3A-9BCD-4103-B814-CB404AA21D74}" srcId="{E8A42BF3-99D7-40E6-9DD9-DB63F3B899A7}" destId="{4DB9E004-8E30-4A57-B219-FD46C694F11B}" srcOrd="1" destOrd="0" parTransId="{566F2C4E-EE79-442C-B869-DA39E5306BDE}" sibTransId="{D64453F8-E986-40CD-91E8-9571FB53F6A9}"/>
    <dgm:cxn modelId="{7424A842-69F8-44EF-84D2-1829F70AC207}" type="presOf" srcId="{083A228C-EC03-480B-A542-BB1ED08D480D}" destId="{CAF483A8-D054-496E-81D2-56D3F087667A}" srcOrd="1" destOrd="0" presId="urn:microsoft.com/office/officeart/2005/8/layout/hProcess6"/>
    <dgm:cxn modelId="{60D5D767-5E1F-4EBB-8FBA-F742C5416A94}" srcId="{4DB9E004-8E30-4A57-B219-FD46C694F11B}" destId="{0C57186C-812A-47D8-A3DC-0EE35FF20591}" srcOrd="1" destOrd="0" parTransId="{E487F2C8-75AD-4C05-AA91-C70440068CAD}" sibTransId="{1317EA33-4D6D-48D3-8D59-53A440256A8A}"/>
    <dgm:cxn modelId="{74197469-0F1C-48EA-A7CD-A35683E2CABF}" type="presOf" srcId="{D0519CE5-4BCD-4AF1-9231-37AF38263D2E}" destId="{CB951CB2-3559-44F0-A49E-FF1950B0828E}" srcOrd="0" destOrd="0" presId="urn:microsoft.com/office/officeart/2005/8/layout/hProcess6"/>
    <dgm:cxn modelId="{22D3E54A-0585-4849-B29F-D3F0466928D6}" srcId="{E8A42BF3-99D7-40E6-9DD9-DB63F3B899A7}" destId="{D0519CE5-4BCD-4AF1-9231-37AF38263D2E}" srcOrd="3" destOrd="0" parTransId="{9459772E-E698-4C22-8C73-DB6C09FA1842}" sibTransId="{AFF3C47D-B763-4FBA-A20F-258D32F54797}"/>
    <dgm:cxn modelId="{E8C9104E-E6E3-4029-A56C-40564EA12687}" type="presOf" srcId="{9D691CB7-FE98-4ADE-8170-8406FC59C348}" destId="{10245ED4-C91C-4FB3-8E05-C28A1AC84F45}" srcOrd="0" destOrd="0" presId="urn:microsoft.com/office/officeart/2005/8/layout/hProcess6"/>
    <dgm:cxn modelId="{88316171-6BC0-47B7-8C02-5A4C8BBEBEED}" type="presOf" srcId="{DB5A1DD3-78ED-4818-9F33-79998DC3A61D}" destId="{331B5877-E72F-4657-840B-962EDAA1FD41}" srcOrd="0" destOrd="0" presId="urn:microsoft.com/office/officeart/2005/8/layout/hProcess6"/>
    <dgm:cxn modelId="{D373CC79-A1BC-44A9-816B-85E98FE02D82}" type="presOf" srcId="{C8544914-1840-4B82-BEF8-92527AA4FDEB}" destId="{9F2E2019-A95F-4D2E-881F-2318A89B43D5}" srcOrd="0" destOrd="0" presId="urn:microsoft.com/office/officeart/2005/8/layout/hProcess6"/>
    <dgm:cxn modelId="{9C2B4B8A-CB74-44F0-9D7B-F587C2F2E331}" type="presOf" srcId="{083A228C-EC03-480B-A542-BB1ED08D480D}" destId="{F55EA131-E9CA-4C7A-98C6-0FFAE65B9283}" srcOrd="0" destOrd="0" presId="urn:microsoft.com/office/officeart/2005/8/layout/hProcess6"/>
    <dgm:cxn modelId="{24F56C8B-1DA1-48EB-80AE-A7A522207D6F}" srcId="{00EBBE34-3598-43C1-8D89-5B303FE2F160}" destId="{083A228C-EC03-480B-A542-BB1ED08D480D}" srcOrd="0" destOrd="0" parTransId="{16841784-2C73-4626-BBD0-4C60FCF63C04}" sibTransId="{12CE9393-A88A-40A2-AE93-465C6345741E}"/>
    <dgm:cxn modelId="{024B2390-12F8-4D75-961D-49265AF7AB5D}" srcId="{E8A42BF3-99D7-40E6-9DD9-DB63F3B899A7}" destId="{07C1C046-1A82-43E5-B37A-6FA4829F3059}" srcOrd="0" destOrd="0" parTransId="{8A35E54B-98C9-45AD-B7C8-8F3CAF572034}" sibTransId="{2C8B1698-DF03-4726-BE38-FF943958C92E}"/>
    <dgm:cxn modelId="{13873A91-2B91-4F5D-85CF-983FCFA6C5B7}" srcId="{4DB9E004-8E30-4A57-B219-FD46C694F11B}" destId="{9D691CB7-FE98-4ADE-8170-8406FC59C348}" srcOrd="0" destOrd="0" parTransId="{FC2945C3-4E07-4BC8-8DBC-D9460290C48D}" sibTransId="{02DBC59D-B839-4B75-BF02-0E157DBF6CDC}"/>
    <dgm:cxn modelId="{04EBAC99-717F-4B1D-818E-2C28594F4D9A}" type="presOf" srcId="{F4B5469F-82A6-43C0-933B-1E9039140FF7}" destId="{04F8CD11-BEB3-4327-B995-B6FB28017476}" srcOrd="1" destOrd="2" presId="urn:microsoft.com/office/officeart/2005/8/layout/hProcess6"/>
    <dgm:cxn modelId="{2BD7A5A3-E057-4C9E-917F-AB8F9455FA64}" srcId="{E8A42BF3-99D7-40E6-9DD9-DB63F3B899A7}" destId="{D3C0E67A-EC58-40C1-916F-300252DA5877}" srcOrd="2" destOrd="0" parTransId="{F508CEDB-DE3D-4CAA-8483-7F89AC8F839B}" sibTransId="{5811F5CC-725A-4E53-B2E9-6F3CD0DE176F}"/>
    <dgm:cxn modelId="{293F34A6-FC6A-40B3-AD22-56D1C40A9D8B}" srcId="{D3C0E67A-EC58-40C1-916F-300252DA5877}" destId="{DB5A1DD3-78ED-4818-9F33-79998DC3A61D}" srcOrd="0" destOrd="0" parTransId="{C7ADC528-930E-4EE4-980A-652537AC33D9}" sibTransId="{D323F5AD-1403-4174-B3D0-DB47513EA794}"/>
    <dgm:cxn modelId="{A9AE1BA7-B12C-4E67-9A65-CE09F70DD7D0}" type="presOf" srcId="{2CE82DD2-4A0B-40E8-B5E7-15A934B08444}" destId="{87B1FEBF-AE6C-49B1-AAD4-F7C3204677A6}" srcOrd="0" destOrd="0" presId="urn:microsoft.com/office/officeart/2005/8/layout/hProcess6"/>
    <dgm:cxn modelId="{30D975AC-5E55-402B-A860-6026340CB0BB}" type="presOf" srcId="{0C57186C-812A-47D8-A3DC-0EE35FF20591}" destId="{10245ED4-C91C-4FB3-8E05-C28A1AC84F45}" srcOrd="0" destOrd="1" presId="urn:microsoft.com/office/officeart/2005/8/layout/hProcess6"/>
    <dgm:cxn modelId="{4E8294B0-46E5-4CA5-96F0-6014B73472AA}" type="presOf" srcId="{D3C0E67A-EC58-40C1-916F-300252DA5877}" destId="{E268397E-AECC-4010-AE78-4898E4588F0E}" srcOrd="0" destOrd="0" presId="urn:microsoft.com/office/officeart/2005/8/layout/hProcess6"/>
    <dgm:cxn modelId="{E44C46B5-DAE8-4376-8AD6-732514A2A579}" type="presOf" srcId="{4DB9E004-8E30-4A57-B219-FD46C694F11B}" destId="{13A5D2E1-882D-4340-A98B-397DC5AFDCD8}" srcOrd="0" destOrd="0" presId="urn:microsoft.com/office/officeart/2005/8/layout/hProcess6"/>
    <dgm:cxn modelId="{94477FB7-A795-49A3-9262-214F37B14DA4}" type="presOf" srcId="{0C57186C-812A-47D8-A3DC-0EE35FF20591}" destId="{04F8CD11-BEB3-4327-B995-B6FB28017476}" srcOrd="1" destOrd="1" presId="urn:microsoft.com/office/officeart/2005/8/layout/hProcess6"/>
    <dgm:cxn modelId="{5BC1F4C4-AD6B-46CD-8264-BE78E674DF11}" type="presOf" srcId="{E8A42BF3-99D7-40E6-9DD9-DB63F3B899A7}" destId="{D9894E89-F248-4DE2-AE25-AA70E53FFD39}" srcOrd="0" destOrd="0" presId="urn:microsoft.com/office/officeart/2005/8/layout/hProcess6"/>
    <dgm:cxn modelId="{00633FD5-4C9D-4987-BB60-0E5D1A7BAED0}" type="presOf" srcId="{C8544914-1840-4B82-BEF8-92527AA4FDEB}" destId="{A0B20B38-ADDC-4628-9B60-EAE29C3AF308}" srcOrd="1" destOrd="0" presId="urn:microsoft.com/office/officeart/2005/8/layout/hProcess6"/>
    <dgm:cxn modelId="{FCEED8D9-F1EB-4A89-B0CD-FB324A149CA8}" type="presOf" srcId="{00EBBE34-3598-43C1-8D89-5B303FE2F160}" destId="{122799AD-9D44-408D-A0F9-255170C377EF}" srcOrd="0" destOrd="0" presId="urn:microsoft.com/office/officeart/2005/8/layout/hProcess6"/>
    <dgm:cxn modelId="{66EAB0DC-2DC1-42DA-8510-6D068CA9F1D5}" srcId="{E8A42BF3-99D7-40E6-9DD9-DB63F3B899A7}" destId="{00EBBE34-3598-43C1-8D89-5B303FE2F160}" srcOrd="4" destOrd="0" parTransId="{C3492C64-C8E6-4624-9CED-85A321127EE4}" sibTransId="{4B44D883-4670-4DFE-9831-E5507BF16541}"/>
    <dgm:cxn modelId="{50BE24EA-8667-4F4D-90D5-4941FB2C7401}" type="presOf" srcId="{DB5A1DD3-78ED-4818-9F33-79998DC3A61D}" destId="{59535185-1F17-456E-B797-C7F25020193F}" srcOrd="1" destOrd="0" presId="urn:microsoft.com/office/officeart/2005/8/layout/hProcess6"/>
    <dgm:cxn modelId="{5CC623F3-7FDA-4BC6-BF09-EC1F06AB2675}" type="presOf" srcId="{07C1C046-1A82-43E5-B37A-6FA4829F3059}" destId="{03B39F87-9549-483E-96F0-BDF2CE13E1A6}" srcOrd="0" destOrd="0" presId="urn:microsoft.com/office/officeart/2005/8/layout/hProcess6"/>
    <dgm:cxn modelId="{3E49DE06-1438-4D65-8AC9-C32222159E9C}" type="presParOf" srcId="{D9894E89-F248-4DE2-AE25-AA70E53FFD39}" destId="{1972B447-90ED-4A3C-A92A-77B8715B8064}" srcOrd="0" destOrd="0" presId="urn:microsoft.com/office/officeart/2005/8/layout/hProcess6"/>
    <dgm:cxn modelId="{B610C036-B99D-46C2-A2F9-881344FA3B7B}" type="presParOf" srcId="{1972B447-90ED-4A3C-A92A-77B8715B8064}" destId="{3647A37B-092C-4209-BF6F-8FCCDACE13CD}" srcOrd="0" destOrd="0" presId="urn:microsoft.com/office/officeart/2005/8/layout/hProcess6"/>
    <dgm:cxn modelId="{2FBCE9F3-74B9-4D0E-BFFA-F42613918B35}" type="presParOf" srcId="{1972B447-90ED-4A3C-A92A-77B8715B8064}" destId="{9F2E2019-A95F-4D2E-881F-2318A89B43D5}" srcOrd="1" destOrd="0" presId="urn:microsoft.com/office/officeart/2005/8/layout/hProcess6"/>
    <dgm:cxn modelId="{84BB686B-9637-4637-8BC2-DD6D49C8051E}" type="presParOf" srcId="{1972B447-90ED-4A3C-A92A-77B8715B8064}" destId="{A0B20B38-ADDC-4628-9B60-EAE29C3AF308}" srcOrd="2" destOrd="0" presId="urn:microsoft.com/office/officeart/2005/8/layout/hProcess6"/>
    <dgm:cxn modelId="{08B7011F-23A7-4586-8C66-800C8E1C7A34}" type="presParOf" srcId="{1972B447-90ED-4A3C-A92A-77B8715B8064}" destId="{03B39F87-9549-483E-96F0-BDF2CE13E1A6}" srcOrd="3" destOrd="0" presId="urn:microsoft.com/office/officeart/2005/8/layout/hProcess6"/>
    <dgm:cxn modelId="{97AB869B-43A3-4736-9AEE-EBE06D3ABA47}" type="presParOf" srcId="{D9894E89-F248-4DE2-AE25-AA70E53FFD39}" destId="{13B103F3-EA57-4190-A00C-7FA155C716DF}" srcOrd="1" destOrd="0" presId="urn:microsoft.com/office/officeart/2005/8/layout/hProcess6"/>
    <dgm:cxn modelId="{0893E90F-4B3E-40AD-8F58-9208AB48E087}" type="presParOf" srcId="{D9894E89-F248-4DE2-AE25-AA70E53FFD39}" destId="{70B5B1B4-D49D-405E-B45F-5D6A1B9E947B}" srcOrd="2" destOrd="0" presId="urn:microsoft.com/office/officeart/2005/8/layout/hProcess6"/>
    <dgm:cxn modelId="{848726A5-FB7E-4045-9034-2CD8C2E38048}" type="presParOf" srcId="{70B5B1B4-D49D-405E-B45F-5D6A1B9E947B}" destId="{22EECD1B-5764-455B-96EE-ADDECBCDC146}" srcOrd="0" destOrd="0" presId="urn:microsoft.com/office/officeart/2005/8/layout/hProcess6"/>
    <dgm:cxn modelId="{D80108DE-0EF7-415E-8F1B-EAE7CBC8F4C9}" type="presParOf" srcId="{70B5B1B4-D49D-405E-B45F-5D6A1B9E947B}" destId="{10245ED4-C91C-4FB3-8E05-C28A1AC84F45}" srcOrd="1" destOrd="0" presId="urn:microsoft.com/office/officeart/2005/8/layout/hProcess6"/>
    <dgm:cxn modelId="{CC318027-4703-4134-89ED-4721B2C7E625}" type="presParOf" srcId="{70B5B1B4-D49D-405E-B45F-5D6A1B9E947B}" destId="{04F8CD11-BEB3-4327-B995-B6FB28017476}" srcOrd="2" destOrd="0" presId="urn:microsoft.com/office/officeart/2005/8/layout/hProcess6"/>
    <dgm:cxn modelId="{A131C407-4340-454C-AE9C-5D804584C43B}" type="presParOf" srcId="{70B5B1B4-D49D-405E-B45F-5D6A1B9E947B}" destId="{13A5D2E1-882D-4340-A98B-397DC5AFDCD8}" srcOrd="3" destOrd="0" presId="urn:microsoft.com/office/officeart/2005/8/layout/hProcess6"/>
    <dgm:cxn modelId="{1B127A82-9522-470D-A5FD-C6A26A4FF552}" type="presParOf" srcId="{D9894E89-F248-4DE2-AE25-AA70E53FFD39}" destId="{94804C26-DC05-455F-987E-330821A39424}" srcOrd="3" destOrd="0" presId="urn:microsoft.com/office/officeart/2005/8/layout/hProcess6"/>
    <dgm:cxn modelId="{63F2C5CA-AD91-4EB9-BC08-97A75C0340F3}" type="presParOf" srcId="{D9894E89-F248-4DE2-AE25-AA70E53FFD39}" destId="{97682CD4-897A-4AB0-956F-51D1ADD2D0C8}" srcOrd="4" destOrd="0" presId="urn:microsoft.com/office/officeart/2005/8/layout/hProcess6"/>
    <dgm:cxn modelId="{EBE52A13-1AD0-44A2-B516-78672294EED8}" type="presParOf" srcId="{97682CD4-897A-4AB0-956F-51D1ADD2D0C8}" destId="{F2904063-5056-4AA2-8400-4AB07AA9C926}" srcOrd="0" destOrd="0" presId="urn:microsoft.com/office/officeart/2005/8/layout/hProcess6"/>
    <dgm:cxn modelId="{7781AA81-40CB-4A28-8D87-8FE0BD2C3F1E}" type="presParOf" srcId="{97682CD4-897A-4AB0-956F-51D1ADD2D0C8}" destId="{331B5877-E72F-4657-840B-962EDAA1FD41}" srcOrd="1" destOrd="0" presId="urn:microsoft.com/office/officeart/2005/8/layout/hProcess6"/>
    <dgm:cxn modelId="{1C2DC223-9383-4A2F-9522-8529D78442F0}" type="presParOf" srcId="{97682CD4-897A-4AB0-956F-51D1ADD2D0C8}" destId="{59535185-1F17-456E-B797-C7F25020193F}" srcOrd="2" destOrd="0" presId="urn:microsoft.com/office/officeart/2005/8/layout/hProcess6"/>
    <dgm:cxn modelId="{E726E0C8-0256-4F5C-B275-03CE85407A53}" type="presParOf" srcId="{97682CD4-897A-4AB0-956F-51D1ADD2D0C8}" destId="{E268397E-AECC-4010-AE78-4898E4588F0E}" srcOrd="3" destOrd="0" presId="urn:microsoft.com/office/officeart/2005/8/layout/hProcess6"/>
    <dgm:cxn modelId="{E02D1E09-0846-4FB1-AD3E-0F38B8A6EBE2}" type="presParOf" srcId="{D9894E89-F248-4DE2-AE25-AA70E53FFD39}" destId="{9F314380-8254-42EF-A506-98AFD17A3A0D}" srcOrd="5" destOrd="0" presId="urn:microsoft.com/office/officeart/2005/8/layout/hProcess6"/>
    <dgm:cxn modelId="{9F26686E-27D5-4B47-A6C3-283C3EB2C1E4}" type="presParOf" srcId="{D9894E89-F248-4DE2-AE25-AA70E53FFD39}" destId="{554AD238-FB6D-4E54-9253-2EF008699A9C}" srcOrd="6" destOrd="0" presId="urn:microsoft.com/office/officeart/2005/8/layout/hProcess6"/>
    <dgm:cxn modelId="{CA6048B5-6729-495E-A2D1-136349046878}" type="presParOf" srcId="{554AD238-FB6D-4E54-9253-2EF008699A9C}" destId="{2A1CA86D-B9DF-43B6-9414-FFD152C85260}" srcOrd="0" destOrd="0" presId="urn:microsoft.com/office/officeart/2005/8/layout/hProcess6"/>
    <dgm:cxn modelId="{DA7F78F9-9B56-46D3-A580-CA4BC6124366}" type="presParOf" srcId="{554AD238-FB6D-4E54-9253-2EF008699A9C}" destId="{87B1FEBF-AE6C-49B1-AAD4-F7C3204677A6}" srcOrd="1" destOrd="0" presId="urn:microsoft.com/office/officeart/2005/8/layout/hProcess6"/>
    <dgm:cxn modelId="{B58EE0EF-7501-4A67-B3C9-27649D9240D1}" type="presParOf" srcId="{554AD238-FB6D-4E54-9253-2EF008699A9C}" destId="{00C80509-59BA-4244-842A-046939DDE681}" srcOrd="2" destOrd="0" presId="urn:microsoft.com/office/officeart/2005/8/layout/hProcess6"/>
    <dgm:cxn modelId="{3F356ADE-D01B-4637-992D-A8DEEFD82B6D}" type="presParOf" srcId="{554AD238-FB6D-4E54-9253-2EF008699A9C}" destId="{CB951CB2-3559-44F0-A49E-FF1950B0828E}" srcOrd="3" destOrd="0" presId="urn:microsoft.com/office/officeart/2005/8/layout/hProcess6"/>
    <dgm:cxn modelId="{386DEB22-6536-4568-BAE1-899D899A9A90}" type="presParOf" srcId="{D9894E89-F248-4DE2-AE25-AA70E53FFD39}" destId="{8C59B254-3E91-45B4-9DC0-28F75EF4C46E}" srcOrd="7" destOrd="0" presId="urn:microsoft.com/office/officeart/2005/8/layout/hProcess6"/>
    <dgm:cxn modelId="{D1413FC3-C0E6-48BD-AB63-23FD251D3A04}" type="presParOf" srcId="{D9894E89-F248-4DE2-AE25-AA70E53FFD39}" destId="{20A03878-891F-44FE-BE31-C2FEA3129D4B}" srcOrd="8" destOrd="0" presId="urn:microsoft.com/office/officeart/2005/8/layout/hProcess6"/>
    <dgm:cxn modelId="{BCC0CE0B-A3CB-429E-8C67-F5C96B97861E}" type="presParOf" srcId="{20A03878-891F-44FE-BE31-C2FEA3129D4B}" destId="{7FDDDBF2-0E45-43A5-ADB6-170B7E300B7B}" srcOrd="0" destOrd="0" presId="urn:microsoft.com/office/officeart/2005/8/layout/hProcess6"/>
    <dgm:cxn modelId="{8585C63A-9D23-4BAA-89A7-293676BFD59D}" type="presParOf" srcId="{20A03878-891F-44FE-BE31-C2FEA3129D4B}" destId="{F55EA131-E9CA-4C7A-98C6-0FFAE65B9283}" srcOrd="1" destOrd="0" presId="urn:microsoft.com/office/officeart/2005/8/layout/hProcess6"/>
    <dgm:cxn modelId="{106B6B34-4221-4CAF-BB1A-CDE720F4CEC3}" type="presParOf" srcId="{20A03878-891F-44FE-BE31-C2FEA3129D4B}" destId="{CAF483A8-D054-496E-81D2-56D3F087667A}" srcOrd="2" destOrd="0" presId="urn:microsoft.com/office/officeart/2005/8/layout/hProcess6"/>
    <dgm:cxn modelId="{6F079161-ACC6-4CBF-95DD-738D57F36578}" type="presParOf" srcId="{20A03878-891F-44FE-BE31-C2FEA3129D4B}" destId="{122799AD-9D44-408D-A0F9-255170C377EF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E2019-A95F-4D2E-881F-2318A89B43D5}">
      <dsp:nvSpPr>
        <dsp:cNvPr id="0" name=""/>
        <dsp:cNvSpPr/>
      </dsp:nvSpPr>
      <dsp:spPr>
        <a:xfrm>
          <a:off x="448141" y="11085"/>
          <a:ext cx="1786732" cy="1561829"/>
        </a:xfrm>
        <a:prstGeom prst="rightArrow">
          <a:avLst>
            <a:gd name="adj1" fmla="val 70000"/>
            <a:gd name="adj2" fmla="val 50000"/>
          </a:avLst>
        </a:prstGeom>
        <a:solidFill>
          <a:srgbClr val="ED7D31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ED7D31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Questionnaire</a:t>
          </a:r>
        </a:p>
      </dsp:txBody>
      <dsp:txXfrm>
        <a:off x="894825" y="245359"/>
        <a:ext cx="871032" cy="1093281"/>
      </dsp:txXfrm>
    </dsp:sp>
    <dsp:sp modelId="{03B39F87-9549-483E-96F0-BDF2CE13E1A6}">
      <dsp:nvSpPr>
        <dsp:cNvPr id="0" name=""/>
        <dsp:cNvSpPr/>
      </dsp:nvSpPr>
      <dsp:spPr>
        <a:xfrm>
          <a:off x="0" y="342458"/>
          <a:ext cx="893366" cy="893366"/>
        </a:xfrm>
        <a:prstGeom prst="ellipse">
          <a:avLst/>
        </a:prstGeom>
        <a:solidFill>
          <a:srgbClr val="ED7D31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Analysis Tools</a:t>
          </a:r>
        </a:p>
      </dsp:txBody>
      <dsp:txXfrm>
        <a:off x="130830" y="473288"/>
        <a:ext cx="631706" cy="631706"/>
      </dsp:txXfrm>
    </dsp:sp>
    <dsp:sp modelId="{10245ED4-C91C-4FB3-8E05-C28A1AC84F45}">
      <dsp:nvSpPr>
        <dsp:cNvPr id="0" name=""/>
        <dsp:cNvSpPr/>
      </dsp:nvSpPr>
      <dsp:spPr>
        <a:xfrm>
          <a:off x="2793228" y="11085"/>
          <a:ext cx="1786732" cy="1561829"/>
        </a:xfrm>
        <a:prstGeom prst="rightArrow">
          <a:avLst>
            <a:gd name="adj1" fmla="val 70000"/>
            <a:gd name="adj2" fmla="val 50000"/>
          </a:avLst>
        </a:prstGeom>
        <a:solidFill>
          <a:srgbClr val="A5A5A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A5A5A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CA" sz="20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CA" sz="1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BP/Client Tools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CA" sz="20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3239911" y="245359"/>
        <a:ext cx="871032" cy="1093281"/>
      </dsp:txXfrm>
    </dsp:sp>
    <dsp:sp modelId="{13A5D2E1-882D-4340-A98B-397DC5AFDCD8}">
      <dsp:nvSpPr>
        <dsp:cNvPr id="0" name=""/>
        <dsp:cNvSpPr/>
      </dsp:nvSpPr>
      <dsp:spPr>
        <a:xfrm>
          <a:off x="2346545" y="345316"/>
          <a:ext cx="893366" cy="893366"/>
        </a:xfrm>
        <a:prstGeom prst="ellipse">
          <a:avLst/>
        </a:prstGeom>
        <a:solidFill>
          <a:srgbClr val="A5A5A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Extraction Tools</a:t>
          </a:r>
        </a:p>
      </dsp:txBody>
      <dsp:txXfrm>
        <a:off x="2477375" y="476146"/>
        <a:ext cx="631706" cy="631706"/>
      </dsp:txXfrm>
    </dsp:sp>
    <dsp:sp modelId="{331B5877-E72F-4657-840B-962EDAA1FD41}">
      <dsp:nvSpPr>
        <dsp:cNvPr id="0" name=""/>
        <dsp:cNvSpPr/>
      </dsp:nvSpPr>
      <dsp:spPr>
        <a:xfrm>
          <a:off x="5027617" y="189079"/>
          <a:ext cx="1823235" cy="1206997"/>
        </a:xfrm>
        <a:prstGeom prst="rightArrow">
          <a:avLst>
            <a:gd name="adj1" fmla="val 70000"/>
            <a:gd name="adj2" fmla="val 50000"/>
          </a:avLst>
        </a:prstGeom>
        <a:solidFill>
          <a:srgbClr val="FFC000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C000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Application D</a:t>
          </a:r>
          <a:r>
            <a:rPr lang="en-CA" sz="1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iscovery</a:t>
          </a:r>
          <a:r>
            <a:rPr lang="en-CA" sz="1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    (ADDI)</a:t>
          </a:r>
        </a:p>
      </dsp:txBody>
      <dsp:txXfrm>
        <a:off x="5483426" y="370129"/>
        <a:ext cx="944977" cy="844897"/>
      </dsp:txXfrm>
    </dsp:sp>
    <dsp:sp modelId="{E268397E-AECC-4010-AE78-4898E4588F0E}">
      <dsp:nvSpPr>
        <dsp:cNvPr id="0" name=""/>
        <dsp:cNvSpPr/>
      </dsp:nvSpPr>
      <dsp:spPr>
        <a:xfrm>
          <a:off x="4617643" y="373368"/>
          <a:ext cx="893366" cy="893366"/>
        </a:xfrm>
        <a:prstGeom prst="ellipse">
          <a:avLst/>
        </a:prstGeom>
        <a:solidFill>
          <a:srgbClr val="FFC000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Scanner Tools</a:t>
          </a:r>
        </a:p>
      </dsp:txBody>
      <dsp:txXfrm>
        <a:off x="4748473" y="504198"/>
        <a:ext cx="631706" cy="631706"/>
      </dsp:txXfrm>
    </dsp:sp>
    <dsp:sp modelId="{87B1FEBF-AE6C-49B1-AAD4-F7C3204677A6}">
      <dsp:nvSpPr>
        <dsp:cNvPr id="0" name=""/>
        <dsp:cNvSpPr/>
      </dsp:nvSpPr>
      <dsp:spPr>
        <a:xfrm>
          <a:off x="9723660" y="22170"/>
          <a:ext cx="1824057" cy="1561829"/>
        </a:xfrm>
        <a:prstGeom prst="rightArrow">
          <a:avLst>
            <a:gd name="adj1" fmla="val 70000"/>
            <a:gd name="adj2" fmla="val 50000"/>
          </a:avLst>
        </a:prstGeom>
        <a:solidFill>
          <a:srgbClr val="5B9BD5">
            <a:tint val="40000"/>
            <a:alpha val="90000"/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5B9BD5">
              <a:tint val="40000"/>
              <a:alpha val="9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100" b="1" kern="1200" dirty="0">
            <a:solidFill>
              <a:sysClr val="windowText" lastClr="000000"/>
            </a:solidFill>
            <a:latin typeface="Calibri" panose="020F0502020204030204"/>
            <a:ea typeface="+mn-ea"/>
            <a:cs typeface="+mn-cs"/>
          </a:endParaRPr>
        </a:p>
      </dsp:txBody>
      <dsp:txXfrm>
        <a:off x="10179674" y="256444"/>
        <a:ext cx="889228" cy="1093281"/>
      </dsp:txXfrm>
    </dsp:sp>
    <dsp:sp modelId="{CB951CB2-3559-44F0-A49E-FF1950B0828E}">
      <dsp:nvSpPr>
        <dsp:cNvPr id="0" name=""/>
        <dsp:cNvSpPr/>
      </dsp:nvSpPr>
      <dsp:spPr>
        <a:xfrm>
          <a:off x="9344792" y="394728"/>
          <a:ext cx="893366" cy="893366"/>
        </a:xfrm>
        <a:prstGeom prst="ellipse">
          <a:avLst/>
        </a:prstGeom>
        <a:solidFill>
          <a:srgbClr val="5B9BD5">
            <a:hueOff val="0"/>
            <a:satOff val="0"/>
            <a:lumOff val="0"/>
            <a:alphaOff val="0"/>
          </a:srgbClr>
        </a:solidFill>
        <a:ln w="127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 dirty="0">
              <a:solidFill>
                <a:sysClr val="window" lastClr="FFFFFF"/>
              </a:solidFill>
              <a:latin typeface="Calibri" panose="020F0502020204030204"/>
              <a:ea typeface="+mn-ea"/>
              <a:cs typeface="+mn-cs"/>
            </a:rPr>
            <a:t>Migration Tools</a:t>
          </a:r>
        </a:p>
      </dsp:txBody>
      <dsp:txXfrm>
        <a:off x="9475622" y="525558"/>
        <a:ext cx="631706" cy="631706"/>
      </dsp:txXfrm>
    </dsp:sp>
    <dsp:sp modelId="{F55EA131-E9CA-4C7A-98C6-0FFAE65B9283}">
      <dsp:nvSpPr>
        <dsp:cNvPr id="0" name=""/>
        <dsp:cNvSpPr/>
      </dsp:nvSpPr>
      <dsp:spPr>
        <a:xfrm>
          <a:off x="7294150" y="22170"/>
          <a:ext cx="1786732" cy="1561829"/>
        </a:xfrm>
        <a:prstGeom prst="rightArrow">
          <a:avLst>
            <a:gd name="adj1" fmla="val 70000"/>
            <a:gd name="adj2" fmla="val 50000"/>
          </a:avLst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 dirty="0"/>
            <a:t>CI/CD Pipeline</a:t>
          </a:r>
        </a:p>
      </dsp:txBody>
      <dsp:txXfrm>
        <a:off x="7740833" y="256444"/>
        <a:ext cx="871032" cy="1093281"/>
      </dsp:txXfrm>
    </dsp:sp>
    <dsp:sp modelId="{122799AD-9D44-408D-A0F9-255170C377EF}">
      <dsp:nvSpPr>
        <dsp:cNvPr id="0" name=""/>
        <dsp:cNvSpPr/>
      </dsp:nvSpPr>
      <dsp:spPr>
        <a:xfrm>
          <a:off x="6937375" y="397507"/>
          <a:ext cx="893366" cy="89336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b="1" kern="1200" dirty="0">
              <a:solidFill>
                <a:schemeClr val="bg1"/>
              </a:solidFill>
            </a:rPr>
            <a:t>CI/CD </a:t>
          </a:r>
        </a:p>
      </dsp:txBody>
      <dsp:txXfrm>
        <a:off x="7068205" y="528337"/>
        <a:ext cx="631706" cy="631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5E58D3-5A02-4681-8832-49B7BB3D275B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8513F0-579D-4D27-A289-A8639B522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81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513F0-579D-4D27-A289-A8639B5223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513F0-579D-4D27-A289-A8639B5223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02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513F0-579D-4D27-A289-A8639B5223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66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513F0-579D-4D27-A289-A8639B5223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88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513F0-579D-4D27-A289-A8639B5223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1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513F0-579D-4D27-A289-A8639B5223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098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8513F0-579D-4D27-A289-A8639B5223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30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8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9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01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02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3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5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5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4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4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E87C2-D2CF-4CC9-AA63-1641393A0D4A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B412B-25C1-4448-BA86-5BFDAB3CEC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647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diagramData" Target="../diagrams/data1.xml"/><Relationship Id="rId2" Type="http://schemas.openxmlformats.org/officeDocument/2006/relationships/image" Target="../media/image27.png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B601-EC68-4704-95EC-DB9C9B78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C85BA-C6DD-4063-9413-CD92B4EB2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E5F03-7A8F-4828-A0A3-B02CB98A2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9" t="14411" r="10606" b="9931"/>
          <a:stretch/>
        </p:blipFill>
        <p:spPr>
          <a:xfrm>
            <a:off x="0" y="-1"/>
            <a:ext cx="12135877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44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FA5F4-E0B1-41B3-943E-FEA5E706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63206-BBDB-4A7F-B6B3-4757F22D9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C89B8-C790-43BD-B4AF-6E374AA7B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04" t="2273" r="9804" b="25941"/>
          <a:stretch/>
        </p:blipFill>
        <p:spPr>
          <a:xfrm>
            <a:off x="0" y="53253"/>
            <a:ext cx="12192000" cy="612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3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E85D4EF-14B3-41DB-B82E-8F8A86487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23" t="31106" r="35597" b="18283"/>
          <a:stretch/>
        </p:blipFill>
        <p:spPr>
          <a:xfrm>
            <a:off x="5070042" y="1691532"/>
            <a:ext cx="2051916" cy="2087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2E2F4-333F-4B96-8397-A328B5F86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78" t="20288" r="17969" b="56589"/>
          <a:stretch/>
        </p:blipFill>
        <p:spPr>
          <a:xfrm>
            <a:off x="724181" y="4276139"/>
            <a:ext cx="10743637" cy="20877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E9BDD4-FF17-450F-9D4C-C1D8C31966FD}"/>
              </a:ext>
            </a:extLst>
          </p:cNvPr>
          <p:cNvSpPr txBox="1"/>
          <p:nvPr/>
        </p:nvSpPr>
        <p:spPr>
          <a:xfrm>
            <a:off x="1768764" y="93912"/>
            <a:ext cx="86544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GitHub = The home for developer communities near and far</a:t>
            </a:r>
          </a:p>
        </p:txBody>
      </p:sp>
    </p:spTree>
    <p:extLst>
      <p:ext uri="{BB962C8B-B14F-4D97-AF65-F5344CB8AC3E}">
        <p14:creationId xmlns:p14="http://schemas.microsoft.com/office/powerpoint/2010/main" val="3341663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10ED-ED65-4662-88CE-103514378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</a:t>
            </a:r>
            <a:r>
              <a:rPr lang="en-US" dirty="0" err="1"/>
              <a:t>chg</a:t>
            </a:r>
            <a:r>
              <a:rPr lang="en-US" dirty="0"/>
              <a:t> in </a:t>
            </a:r>
            <a:r>
              <a:rPr lang="en-US" dirty="0" err="1"/>
              <a:t>github</a:t>
            </a:r>
            <a:r>
              <a:rPr lang="en-US" dirty="0"/>
              <a:t> for branch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6AF77-12A8-472E-A35E-3B08C6FD1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9BECE-AA62-4730-A3DB-1014F6C22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25" t="9640" r="9925" b="15980"/>
          <a:stretch/>
        </p:blipFill>
        <p:spPr>
          <a:xfrm>
            <a:off x="0" y="0"/>
            <a:ext cx="12192000" cy="636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CC63-97E4-420A-A5C8-C0115C57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181" y="2103437"/>
            <a:ext cx="8543637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One way is through branching </a:t>
            </a:r>
          </a:p>
        </p:txBody>
      </p:sp>
    </p:spTree>
    <p:extLst>
      <p:ext uri="{BB962C8B-B14F-4D97-AF65-F5344CB8AC3E}">
        <p14:creationId xmlns:p14="http://schemas.microsoft.com/office/powerpoint/2010/main" val="3919239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4C3FB-324D-4CA7-838E-399E5DFF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A7380-7280-4B7C-A997-BB5E09AB6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90717-3005-4FA5-BD6D-BCA44DCEC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9" t="9930" r="9924" b="16229"/>
          <a:stretch/>
        </p:blipFill>
        <p:spPr>
          <a:xfrm>
            <a:off x="0" y="0"/>
            <a:ext cx="12167191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87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D59D-5721-40DF-BD0F-F23F34BB8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1163" y="2489200"/>
            <a:ext cx="8358909" cy="187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/>
              <a:t>Your Cobol code on Git/DBB</a:t>
            </a:r>
          </a:p>
        </p:txBody>
      </p:sp>
    </p:spTree>
    <p:extLst>
      <p:ext uri="{BB962C8B-B14F-4D97-AF65-F5344CB8AC3E}">
        <p14:creationId xmlns:p14="http://schemas.microsoft.com/office/powerpoint/2010/main" val="394992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F0243-5F89-4299-93B9-DCE1C2B3B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63725"/>
            <a:ext cx="3781425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Modern IDE with Git plugin.  </a:t>
            </a:r>
          </a:p>
          <a:p>
            <a:pPr marL="0" indent="0">
              <a:buNone/>
            </a:pPr>
            <a:endParaRPr lang="en-US" sz="3600" b="1" dirty="0"/>
          </a:p>
          <a:p>
            <a:pPr>
              <a:buFontTx/>
              <a:buChar char="-"/>
            </a:pPr>
            <a:r>
              <a:rPr lang="en-US" sz="3600" b="1" dirty="0"/>
              <a:t>Create a branch</a:t>
            </a:r>
          </a:p>
          <a:p>
            <a:pPr>
              <a:buFontTx/>
              <a:buChar char="-"/>
            </a:pPr>
            <a:r>
              <a:rPr lang="en-US" sz="3600" b="1" dirty="0"/>
              <a:t>Make a change</a:t>
            </a:r>
          </a:p>
          <a:p>
            <a:pPr>
              <a:buFontTx/>
              <a:buChar char="-"/>
            </a:pPr>
            <a:r>
              <a:rPr lang="en-US" sz="3600" b="1" dirty="0"/>
              <a:t>Commit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1E71D-FA59-4466-A967-662DC197B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490"/>
          <a:stretch/>
        </p:blipFill>
        <p:spPr>
          <a:xfrm>
            <a:off x="4180822" y="523038"/>
            <a:ext cx="7525404" cy="58119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18282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848EC3-CD39-4A7B-BE4A-5AAD6CEDA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0" t="14052" r="18637" b="13501"/>
          <a:stretch/>
        </p:blipFill>
        <p:spPr>
          <a:xfrm>
            <a:off x="4147127" y="1293091"/>
            <a:ext cx="7915564" cy="4784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753A4B-6CD9-42CF-9D32-1A1C7F8C51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60" t="41879" r="31549" b="47285"/>
          <a:stretch/>
        </p:blipFill>
        <p:spPr>
          <a:xfrm>
            <a:off x="4884581" y="3502989"/>
            <a:ext cx="6082748" cy="71561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3CC9C2A-371D-45DC-9507-EC63F1ED114F}"/>
              </a:ext>
            </a:extLst>
          </p:cNvPr>
          <p:cNvSpPr txBox="1">
            <a:spLocks/>
          </p:cNvSpPr>
          <p:nvPr/>
        </p:nvSpPr>
        <p:spPr>
          <a:xfrm>
            <a:off x="246357" y="1577470"/>
            <a:ext cx="3679825" cy="435133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b="1" dirty="0"/>
              <a:t>Document the change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b="1" dirty="0"/>
              <a:t>&amp;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b="1" dirty="0"/>
              <a:t>Create a 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1914533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EE2D-31F7-44DF-9E62-990539850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3041" y="493494"/>
            <a:ext cx="7865918" cy="18139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/>
              <a:t>Peer  Code Review</a:t>
            </a:r>
          </a:p>
          <a:p>
            <a:pPr marL="0" indent="0" algn="ctr">
              <a:buNone/>
            </a:pPr>
            <a:r>
              <a:rPr lang="en-US" sz="4400" b="1" dirty="0"/>
              <a:t>Diff old vs new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E6873-9B97-47CC-8E26-9465D54C6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95" b="13916"/>
          <a:stretch/>
        </p:blipFill>
        <p:spPr>
          <a:xfrm>
            <a:off x="343308" y="2258222"/>
            <a:ext cx="11505384" cy="44381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75204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4DF4D33-CE49-406E-A369-1DE86CF6781B}"/>
              </a:ext>
            </a:extLst>
          </p:cNvPr>
          <p:cNvSpPr txBox="1">
            <a:spLocks/>
          </p:cNvSpPr>
          <p:nvPr/>
        </p:nvSpPr>
        <p:spPr>
          <a:xfrm>
            <a:off x="64654" y="2373745"/>
            <a:ext cx="4507345" cy="3048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b="1" dirty="0" err="1"/>
              <a:t>Opps</a:t>
            </a:r>
            <a:r>
              <a:rPr lang="en-US" sz="4400" b="1" dirty="0"/>
              <a:t> … catching  merge conflicts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DF30C-51DA-4041-990B-F0FE8E41F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61" t="41578" r="40278" b="1468"/>
          <a:stretch/>
        </p:blipFill>
        <p:spPr>
          <a:xfrm>
            <a:off x="5121683" y="637309"/>
            <a:ext cx="6894825" cy="57173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6133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7D52C-F219-4F7E-A693-73E1F7276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7AF54E-0475-4E7A-A26A-606FD7D5E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84786"/>
            <a:ext cx="3048000" cy="203301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BFB41F-9A2E-4045-814B-208CBA84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6" r="7803" b="22963"/>
          <a:stretch/>
        </p:blipFill>
        <p:spPr>
          <a:xfrm>
            <a:off x="0" y="0"/>
            <a:ext cx="12192840" cy="624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756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642F27-A54C-4215-AE04-85257E2FC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0" t="14231" r="33333" b="14475"/>
          <a:stretch/>
        </p:blipFill>
        <p:spPr>
          <a:xfrm>
            <a:off x="5070763" y="990600"/>
            <a:ext cx="6881092" cy="5131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1B7654-B7AB-4013-8218-773C93958DF7}"/>
              </a:ext>
            </a:extLst>
          </p:cNvPr>
          <p:cNvSpPr txBox="1">
            <a:spLocks/>
          </p:cNvSpPr>
          <p:nvPr/>
        </p:nvSpPr>
        <p:spPr>
          <a:xfrm>
            <a:off x="0" y="1344480"/>
            <a:ext cx="5179289" cy="4627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Merge the PR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to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trigger a pipeline</a:t>
            </a:r>
          </a:p>
        </p:txBody>
      </p:sp>
    </p:spTree>
    <p:extLst>
      <p:ext uri="{BB962C8B-B14F-4D97-AF65-F5344CB8AC3E}">
        <p14:creationId xmlns:p14="http://schemas.microsoft.com/office/powerpoint/2010/main" val="139246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A7ED-6531-43A7-B138-7D63DD10D5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CA7C70-A20A-406F-B6C6-77393DF1E2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29BA8-0161-460D-9A34-D18CD0B93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5" t="19749" r="19565" b="15072"/>
          <a:stretch/>
        </p:blipFill>
        <p:spPr>
          <a:xfrm>
            <a:off x="824847" y="667070"/>
            <a:ext cx="10246857" cy="5869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17780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3A31-A634-473E-9FCF-0B437E0FB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73" y="161925"/>
            <a:ext cx="6338455" cy="1325563"/>
          </a:xfrm>
        </p:spPr>
        <p:txBody>
          <a:bodyPr/>
          <a:lstStyle/>
          <a:p>
            <a:r>
              <a:rPr lang="en-US" b="1" dirty="0"/>
              <a:t>View Commit History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C5C4F4-A233-4680-89BC-58910B521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339" t="11668" r="58986" b="9305"/>
          <a:stretch/>
        </p:blipFill>
        <p:spPr>
          <a:xfrm>
            <a:off x="57412" y="2142065"/>
            <a:ext cx="2262458" cy="363066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9245EB4-9B39-4C37-A4A7-E763A778E8B7}"/>
              </a:ext>
            </a:extLst>
          </p:cNvPr>
          <p:cNvGrpSpPr/>
          <p:nvPr/>
        </p:nvGrpSpPr>
        <p:grpSpPr>
          <a:xfrm>
            <a:off x="3564467" y="1947333"/>
            <a:ext cx="8424333" cy="3953935"/>
            <a:chOff x="3790950" y="1606549"/>
            <a:chExt cx="5200650" cy="29654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2E8F807-A0CC-4BEB-B645-E03BAA37BC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625" b="55268"/>
            <a:stretch/>
          </p:blipFill>
          <p:spPr>
            <a:xfrm>
              <a:off x="3790950" y="1606549"/>
              <a:ext cx="5200650" cy="13944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3FD85A-5AD2-415B-952D-19963F2FDB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8345" b="45987"/>
            <a:stretch/>
          </p:blipFill>
          <p:spPr>
            <a:xfrm>
              <a:off x="3790950" y="3000970"/>
              <a:ext cx="5200650" cy="15710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1DF08E0-9C07-4C55-BE53-19CBD48F9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73" t="9916" r="10698" b="11057"/>
          <a:stretch/>
        </p:blipFill>
        <p:spPr>
          <a:xfrm>
            <a:off x="1772833" y="2142065"/>
            <a:ext cx="1529169" cy="3630662"/>
          </a:xfrm>
          <a:prstGeom prst="rect">
            <a:avLst/>
          </a:prstGeom>
        </p:spPr>
      </p:pic>
      <p:sp>
        <p:nvSpPr>
          <p:cNvPr id="9" name="Arrow: Curved Down 8">
            <a:extLst>
              <a:ext uri="{FF2B5EF4-FFF2-40B4-BE49-F238E27FC236}">
                <a16:creationId xmlns:a16="http://schemas.microsoft.com/office/drawing/2014/main" id="{A26B5E3B-FF86-42C0-8099-0F8391573C2F}"/>
              </a:ext>
            </a:extLst>
          </p:cNvPr>
          <p:cNvSpPr/>
          <p:nvPr/>
        </p:nvSpPr>
        <p:spPr>
          <a:xfrm rot="20312025">
            <a:off x="2459568" y="1535376"/>
            <a:ext cx="1350433" cy="558800"/>
          </a:xfrm>
          <a:prstGeom prst="curvedDown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22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AA69-B026-4129-8636-2D4A9A19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2B1B-B7BB-45E2-AB04-C0698682F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C6259-E761-493C-9143-80AEE1F55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" t="5323" r="1485" b="6018"/>
          <a:stretch/>
        </p:blipFill>
        <p:spPr>
          <a:xfrm>
            <a:off x="0" y="365125"/>
            <a:ext cx="12116964" cy="6265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9E38E7-332C-4196-B5B1-E60238ED3777}"/>
              </a:ext>
            </a:extLst>
          </p:cNvPr>
          <p:cNvSpPr txBox="1"/>
          <p:nvPr/>
        </p:nvSpPr>
        <p:spPr>
          <a:xfrm>
            <a:off x="75036" y="2416244"/>
            <a:ext cx="3820113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Abadi" panose="020B0604020202020204" pitchFamily="34" charset="0"/>
              </a:rPr>
              <a:t>A common toolchain for all</a:t>
            </a:r>
          </a:p>
          <a:p>
            <a:pPr algn="ctr"/>
            <a:endParaRPr lang="en-US" sz="4000" b="1" dirty="0">
              <a:latin typeface="Abadi" panose="020B0604020202020204" pitchFamily="34" charset="0"/>
            </a:endParaRPr>
          </a:p>
          <a:p>
            <a:endParaRPr lang="en-US" sz="4000" b="1" dirty="0">
              <a:latin typeface="Abadi" panose="020B0604020202020204" pitchFamily="34" charset="0"/>
            </a:endParaRPr>
          </a:p>
          <a:p>
            <a:endParaRPr lang="en-US" sz="4000" b="1" dirty="0"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472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754C7-2AA8-4735-B57C-34FDCBC1D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522" y="456326"/>
            <a:ext cx="6276956" cy="2663407"/>
          </a:xfrm>
        </p:spPr>
        <p:txBody>
          <a:bodyPr>
            <a:normAutofit/>
          </a:bodyPr>
          <a:lstStyle/>
          <a:p>
            <a:pPr algn="l"/>
            <a:r>
              <a:rPr lang="en-CA" sz="5400" b="1" u="sng" dirty="0">
                <a:solidFill>
                  <a:srgbClr val="FFFFFF"/>
                </a:solidFill>
              </a:rPr>
              <a:t>Migrating to DBB-Git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82085-679C-4C1F-9BA2-F8E35ED55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6810" y="4207603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CA" sz="3200" dirty="0">
                <a:solidFill>
                  <a:srgbClr val="FFFFFF"/>
                </a:solidFill>
              </a:rPr>
              <a:t>Tools, Automation and Services</a:t>
            </a:r>
          </a:p>
        </p:txBody>
      </p:sp>
    </p:spTree>
    <p:extLst>
      <p:ext uri="{BB962C8B-B14F-4D97-AF65-F5344CB8AC3E}">
        <p14:creationId xmlns:p14="http://schemas.microsoft.com/office/powerpoint/2010/main" val="1370346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3EE20-ED1C-46C1-A6FE-689292DC4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46" y="1825625"/>
            <a:ext cx="42672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What’s involved with moving to Git?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FC31C6-E1B2-4704-8650-C1508F5388FE}"/>
              </a:ext>
            </a:extLst>
          </p:cNvPr>
          <p:cNvSpPr txBox="1">
            <a:spLocks/>
          </p:cNvSpPr>
          <p:nvPr/>
        </p:nvSpPr>
        <p:spPr>
          <a:xfrm>
            <a:off x="4978400" y="711200"/>
            <a:ext cx="7038108" cy="56769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600" dirty="0"/>
              <a:t>Installation, configuration of tools</a:t>
            </a:r>
          </a:p>
          <a:p>
            <a:pPr lvl="1">
              <a:lnSpc>
                <a:spcPct val="150000"/>
              </a:lnSpc>
            </a:pPr>
            <a:r>
              <a:rPr lang="en-US" sz="3200" dirty="0"/>
              <a:t>Jenkins, Git client, IBM Dependency based Build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SCM migration PDS’s to GIT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Scripting your pipeline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Training 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US" sz="3200" dirty="0" err="1"/>
          </a:p>
        </p:txBody>
      </p:sp>
    </p:spTree>
    <p:extLst>
      <p:ext uri="{BB962C8B-B14F-4D97-AF65-F5344CB8AC3E}">
        <p14:creationId xmlns:p14="http://schemas.microsoft.com/office/powerpoint/2010/main" val="3573237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23199480-DAFF-4B91-A5BC-583CE8B5A835}"/>
              </a:ext>
            </a:extLst>
          </p:cNvPr>
          <p:cNvSpPr/>
          <p:nvPr/>
        </p:nvSpPr>
        <p:spPr>
          <a:xfrm>
            <a:off x="0" y="595894"/>
            <a:ext cx="12176661" cy="4510485"/>
          </a:xfrm>
          <a:prstGeom prst="rect">
            <a:avLst/>
          </a:prstGeom>
          <a:gradFill flip="none" rotWithShape="1">
            <a:gsLst>
              <a:gs pos="0">
                <a:sysClr val="window" lastClr="FFFFFF"/>
              </a:gs>
              <a:gs pos="74000">
                <a:sysClr val="window" lastClr="FFFFFF"/>
              </a:gs>
              <a:gs pos="83000">
                <a:srgbClr val="A5A5A5">
                  <a:lumMod val="45000"/>
                  <a:lumOff val="55000"/>
                </a:srgbClr>
              </a:gs>
              <a:gs pos="100000">
                <a:srgbClr val="A5A5A5">
                  <a:lumMod val="30000"/>
                  <a:lumOff val="7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B9C1C6B-264F-4D72-9112-E81CAC5A7FD7}"/>
              </a:ext>
            </a:extLst>
          </p:cNvPr>
          <p:cNvGrpSpPr/>
          <p:nvPr/>
        </p:nvGrpSpPr>
        <p:grpSpPr>
          <a:xfrm>
            <a:off x="2841283" y="2787860"/>
            <a:ext cx="1311688" cy="1334221"/>
            <a:chOff x="538316" y="1091381"/>
            <a:chExt cx="1489588" cy="1740309"/>
          </a:xfrm>
          <a:gradFill>
            <a:gsLst>
              <a:gs pos="60000">
                <a:sysClr val="window" lastClr="FFFFFF">
                  <a:lumMod val="65000"/>
                </a:sysClr>
              </a:gs>
              <a:gs pos="0">
                <a:sysClr val="window" lastClr="FFFFFF">
                  <a:lumMod val="65000"/>
                </a:sysClr>
              </a:gs>
              <a:gs pos="74592">
                <a:sysClr val="window" lastClr="FFFFFF">
                  <a:lumMod val="65000"/>
                </a:sysClr>
              </a:gs>
              <a:gs pos="83960">
                <a:sysClr val="window" lastClr="FFFFFF">
                  <a:lumMod val="65000"/>
                </a:sysClr>
              </a:gs>
              <a:gs pos="100000">
                <a:sysClr val="window" lastClr="FFFFFF">
                  <a:lumMod val="65000"/>
                </a:sys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FA0D772-CAA5-4CD7-B632-8C2C9620D0C1}"/>
                </a:ext>
              </a:extLst>
            </p:cNvPr>
            <p:cNvSpPr/>
            <p:nvPr/>
          </p:nvSpPr>
          <p:spPr>
            <a:xfrm>
              <a:off x="538316" y="1091381"/>
              <a:ext cx="1489588" cy="1740309"/>
            </a:xfrm>
            <a:prstGeom prst="rect">
              <a:avLst/>
            </a:prstGeom>
            <a:gradFill flip="none" rotWithShape="1">
              <a:gsLst>
                <a:gs pos="95000">
                  <a:sysClr val="window" lastClr="FFFFFF">
                    <a:lumMod val="65000"/>
                  </a:sysClr>
                </a:gs>
                <a:gs pos="78000">
                  <a:sysClr val="window" lastClr="FFFFFF">
                    <a:lumMod val="95000"/>
                  </a:sysClr>
                </a:gs>
                <a:gs pos="13000">
                  <a:sysClr val="window" lastClr="FFFFFF">
                    <a:lumMod val="95000"/>
                  </a:sysClr>
                </a:gs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377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0224ABF-C641-4ABD-B776-0430391805BD}"/>
                </a:ext>
              </a:extLst>
            </p:cNvPr>
            <p:cNvSpPr txBox="1"/>
            <p:nvPr/>
          </p:nvSpPr>
          <p:spPr>
            <a:xfrm>
              <a:off x="750536" y="1274774"/>
              <a:ext cx="1106129" cy="338554"/>
            </a:xfrm>
            <a:prstGeom prst="rect">
              <a:avLst/>
            </a:prstGeom>
            <a:gradFill flip="none" rotWithShape="1">
              <a:gsLst>
                <a:gs pos="95000">
                  <a:sysClr val="window" lastClr="FFFFFF">
                    <a:lumMod val="65000"/>
                  </a:sysClr>
                </a:gs>
                <a:gs pos="78000">
                  <a:sysClr val="window" lastClr="FFFFFF">
                    <a:lumMod val="95000"/>
                  </a:sysClr>
                </a:gs>
                <a:gs pos="13000">
                  <a:sysClr val="window" lastClr="FFFFFF">
                    <a:lumMod val="95000"/>
                  </a:sysClr>
                </a:gs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377">
                <a:defRPr/>
              </a:pPr>
              <a:r>
                <a:rPr lang="en-IN" kern="0" dirty="0">
                  <a:solidFill>
                    <a:prstClr val="black"/>
                  </a:solidFill>
                  <a:latin typeface="Calibri" panose="020F0502020204030204"/>
                </a:rPr>
                <a:t>Extract</a:t>
              </a: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CA06F375-495A-40B0-B830-5536698E30F7}"/>
              </a:ext>
            </a:extLst>
          </p:cNvPr>
          <p:cNvSpPr/>
          <p:nvPr/>
        </p:nvSpPr>
        <p:spPr>
          <a:xfrm>
            <a:off x="-15339" y="5106014"/>
            <a:ext cx="12192000" cy="1755055"/>
          </a:xfrm>
          <a:prstGeom prst="rect">
            <a:avLst/>
          </a:prstGeom>
          <a:solidFill>
            <a:srgbClr val="44546A">
              <a:lumMod val="50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377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0" name="Arrow: Chevron 99">
            <a:extLst>
              <a:ext uri="{FF2B5EF4-FFF2-40B4-BE49-F238E27FC236}">
                <a16:creationId xmlns:a16="http://schemas.microsoft.com/office/drawing/2014/main" id="{748FB59B-897C-408B-8ED1-853A5BB2A74A}"/>
              </a:ext>
            </a:extLst>
          </p:cNvPr>
          <p:cNvSpPr/>
          <p:nvPr/>
        </p:nvSpPr>
        <p:spPr>
          <a:xfrm rot="5400000">
            <a:off x="1057534" y="3819750"/>
            <a:ext cx="246737" cy="1227063"/>
          </a:xfrm>
          <a:prstGeom prst="chevron">
            <a:avLst/>
          </a:prstGeom>
          <a:gradFill flip="none" rotWithShape="1">
            <a:gsLst>
              <a:gs pos="95000">
                <a:sysClr val="window" lastClr="FFFFFF">
                  <a:lumMod val="65000"/>
                </a:sysClr>
              </a:gs>
              <a:gs pos="78000">
                <a:sysClr val="window" lastClr="FFFFFF">
                  <a:lumMod val="95000"/>
                </a:sysClr>
              </a:gs>
              <a:gs pos="13000">
                <a:sysClr val="window" lastClr="FFFFFF">
                  <a:lumMod val="95000"/>
                </a:sysClr>
              </a:gs>
              <a:gs pos="0">
                <a:sysClr val="window" lastClr="FFFFFF">
                  <a:lumMod val="75000"/>
                </a:sysClr>
              </a:gs>
              <a:gs pos="100000">
                <a:sysClr val="window" lastClr="FFFFFF">
                  <a:lumMod val="95000"/>
                </a:sys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C174B24B-DD78-431B-A718-84296F8015F9}"/>
              </a:ext>
            </a:extLst>
          </p:cNvPr>
          <p:cNvSpPr/>
          <p:nvPr/>
        </p:nvSpPr>
        <p:spPr>
          <a:xfrm rot="5400000">
            <a:off x="3344855" y="3770571"/>
            <a:ext cx="246736" cy="1311687"/>
          </a:xfrm>
          <a:prstGeom prst="chevron">
            <a:avLst/>
          </a:prstGeom>
          <a:gradFill flip="none" rotWithShape="1">
            <a:gsLst>
              <a:gs pos="95000">
                <a:sysClr val="window" lastClr="FFFFFF">
                  <a:lumMod val="65000"/>
                </a:sysClr>
              </a:gs>
              <a:gs pos="78000">
                <a:sysClr val="window" lastClr="FFFFFF">
                  <a:lumMod val="95000"/>
                </a:sysClr>
              </a:gs>
              <a:gs pos="13000">
                <a:sysClr val="window" lastClr="FFFFFF">
                  <a:lumMod val="95000"/>
                </a:sysClr>
              </a:gs>
              <a:gs pos="0">
                <a:sysClr val="window" lastClr="FFFFFF">
                  <a:lumMod val="75000"/>
                </a:sysClr>
              </a:gs>
              <a:gs pos="100000">
                <a:sysClr val="window" lastClr="FFFFFF">
                  <a:lumMod val="95000"/>
                </a:sys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Arrow: Chevron 101">
            <a:extLst>
              <a:ext uri="{FF2B5EF4-FFF2-40B4-BE49-F238E27FC236}">
                <a16:creationId xmlns:a16="http://schemas.microsoft.com/office/drawing/2014/main" id="{B77C50B4-0B18-4F09-8D7A-E84B6067992D}"/>
              </a:ext>
            </a:extLst>
          </p:cNvPr>
          <p:cNvSpPr/>
          <p:nvPr/>
        </p:nvSpPr>
        <p:spPr>
          <a:xfrm rot="5400000">
            <a:off x="7976527" y="3599700"/>
            <a:ext cx="258797" cy="1593272"/>
          </a:xfrm>
          <a:prstGeom prst="chevron">
            <a:avLst/>
          </a:prstGeom>
          <a:gradFill flip="none" rotWithShape="1">
            <a:gsLst>
              <a:gs pos="95000">
                <a:sysClr val="window" lastClr="FFFFFF">
                  <a:lumMod val="65000"/>
                </a:sysClr>
              </a:gs>
              <a:gs pos="78000">
                <a:sysClr val="window" lastClr="FFFFFF">
                  <a:lumMod val="95000"/>
                </a:sysClr>
              </a:gs>
              <a:gs pos="13000">
                <a:sysClr val="window" lastClr="FFFFFF">
                  <a:lumMod val="95000"/>
                </a:sysClr>
              </a:gs>
              <a:gs pos="0">
                <a:sysClr val="window" lastClr="FFFFFF">
                  <a:lumMod val="75000"/>
                </a:sysClr>
              </a:gs>
              <a:gs pos="100000">
                <a:sysClr val="window" lastClr="FFFFFF">
                  <a:lumMod val="95000"/>
                </a:sys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Arrow: Chevron 102">
            <a:extLst>
              <a:ext uri="{FF2B5EF4-FFF2-40B4-BE49-F238E27FC236}">
                <a16:creationId xmlns:a16="http://schemas.microsoft.com/office/drawing/2014/main" id="{C0737846-1905-4426-BC3B-32B97A21968E}"/>
              </a:ext>
            </a:extLst>
          </p:cNvPr>
          <p:cNvSpPr/>
          <p:nvPr/>
        </p:nvSpPr>
        <p:spPr>
          <a:xfrm rot="5400000">
            <a:off x="10329800" y="3651543"/>
            <a:ext cx="258797" cy="1489588"/>
          </a:xfrm>
          <a:prstGeom prst="chevron">
            <a:avLst/>
          </a:prstGeom>
          <a:gradFill flip="none" rotWithShape="1">
            <a:gsLst>
              <a:gs pos="95000">
                <a:sysClr val="window" lastClr="FFFFFF">
                  <a:lumMod val="65000"/>
                </a:sysClr>
              </a:gs>
              <a:gs pos="78000">
                <a:sysClr val="window" lastClr="FFFFFF">
                  <a:lumMod val="95000"/>
                </a:sysClr>
              </a:gs>
              <a:gs pos="13000">
                <a:sysClr val="window" lastClr="FFFFFF">
                  <a:lumMod val="95000"/>
                </a:sysClr>
              </a:gs>
              <a:gs pos="0">
                <a:sysClr val="window" lastClr="FFFFFF">
                  <a:lumMod val="75000"/>
                </a:sysClr>
              </a:gs>
              <a:gs pos="100000">
                <a:sysClr val="window" lastClr="FFFFFF">
                  <a:lumMod val="95000"/>
                </a:sys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DB7B83D-0880-4D66-9E43-FAAD1F73B3B2}"/>
              </a:ext>
            </a:extLst>
          </p:cNvPr>
          <p:cNvSpPr txBox="1"/>
          <p:nvPr/>
        </p:nvSpPr>
        <p:spPr>
          <a:xfrm>
            <a:off x="4965791" y="5263875"/>
            <a:ext cx="2085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CA" sz="1600" b="1" dirty="0">
                <a:solidFill>
                  <a:prstClr val="white"/>
                </a:solidFill>
                <a:latin typeface="Calibri" panose="020F0502020204030204"/>
              </a:rPr>
              <a:t>Identify Interfaces and dependencies between applications and boundaries</a:t>
            </a:r>
          </a:p>
          <a:p>
            <a:pPr defTabSz="914377">
              <a:defRPr/>
            </a:pPr>
            <a:endParaRPr lang="en-CA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64545CE-E4AE-4617-B9C1-D2A73741B9D8}"/>
              </a:ext>
            </a:extLst>
          </p:cNvPr>
          <p:cNvSpPr txBox="1"/>
          <p:nvPr/>
        </p:nvSpPr>
        <p:spPr>
          <a:xfrm>
            <a:off x="2573252" y="5245594"/>
            <a:ext cx="20854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CA" sz="1600" b="1" dirty="0">
                <a:solidFill>
                  <a:prstClr val="white"/>
                </a:solidFill>
                <a:latin typeface="Calibri" panose="020F0502020204030204"/>
              </a:rPr>
              <a:t>Extract</a:t>
            </a:r>
            <a:r>
              <a:rPr lang="en-CA" sz="1600" dirty="0">
                <a:solidFill>
                  <a:prstClr val="white"/>
                </a:solidFill>
                <a:latin typeface="Calibri" panose="020F0502020204030204"/>
              </a:rPr>
              <a:t> </a:t>
            </a:r>
            <a:r>
              <a:rPr lang="en-CA" sz="1600" b="1" dirty="0">
                <a:solidFill>
                  <a:prstClr val="white"/>
                </a:solidFill>
                <a:latin typeface="Calibri" panose="020F0502020204030204"/>
              </a:rPr>
              <a:t>Metadata, Source Libraries, Compile Procedures and options, Languages, File types from Host SCM</a:t>
            </a:r>
          </a:p>
          <a:p>
            <a:pPr defTabSz="914377">
              <a:defRPr/>
            </a:pPr>
            <a:endParaRPr lang="en-CA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1A0B02C-5E1F-43DA-AF21-9DBE2DAEB864}"/>
              </a:ext>
            </a:extLst>
          </p:cNvPr>
          <p:cNvSpPr txBox="1"/>
          <p:nvPr/>
        </p:nvSpPr>
        <p:spPr>
          <a:xfrm>
            <a:off x="9618748" y="5257844"/>
            <a:ext cx="23713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 defTabSz="914377">
              <a:buFont typeface="Wingdings" panose="05000000000000000000" pitchFamily="2" charset="2"/>
              <a:buChar char="Ø"/>
              <a:defRPr/>
            </a:pPr>
            <a:r>
              <a:rPr lang="en-CA" sz="1600" b="1" dirty="0">
                <a:solidFill>
                  <a:prstClr val="white"/>
                </a:solidFill>
                <a:latin typeface="Calibri" panose="020F0502020204030204"/>
              </a:rPr>
              <a:t>Product deployment</a:t>
            </a:r>
          </a:p>
          <a:p>
            <a:pPr marL="171446" indent="-171446" defTabSz="914377">
              <a:buFont typeface="Wingdings" panose="05000000000000000000" pitchFamily="2" charset="2"/>
              <a:buChar char="Ø"/>
              <a:defRPr/>
            </a:pPr>
            <a:r>
              <a:rPr lang="en-CA" sz="1600" b="1" dirty="0">
                <a:solidFill>
                  <a:prstClr val="white"/>
                </a:solidFill>
                <a:latin typeface="Calibri" panose="020F0502020204030204"/>
              </a:rPr>
              <a:t>Setup repos and Import  </a:t>
            </a:r>
          </a:p>
          <a:p>
            <a:pPr marL="171446" indent="-171446" defTabSz="914377">
              <a:buFont typeface="Wingdings" panose="05000000000000000000" pitchFamily="2" charset="2"/>
              <a:buChar char="Ø"/>
              <a:defRPr/>
            </a:pPr>
            <a:r>
              <a:rPr lang="en-CA" sz="1600" b="1" dirty="0">
                <a:solidFill>
                  <a:prstClr val="white"/>
                </a:solidFill>
                <a:latin typeface="Calibri" panose="020F0502020204030204"/>
              </a:rPr>
              <a:t>Setup the scripts and establish the pipeline</a:t>
            </a:r>
          </a:p>
          <a:p>
            <a:pPr defTabSz="914377">
              <a:defRPr/>
            </a:pPr>
            <a:endParaRPr lang="en-CA" sz="1600" dirty="0">
              <a:solidFill>
                <a:prstClr val="white"/>
              </a:solidFill>
              <a:latin typeface="Calibri" panose="020F0502020204030204"/>
            </a:endParaRPr>
          </a:p>
          <a:p>
            <a:pPr defTabSz="914377">
              <a:defRPr/>
            </a:pPr>
            <a:endParaRPr lang="en-CA" sz="16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BB5F842-CAF7-432C-B538-D65600FE57F1}"/>
              </a:ext>
            </a:extLst>
          </p:cNvPr>
          <p:cNvSpPr txBox="1"/>
          <p:nvPr/>
        </p:nvSpPr>
        <p:spPr>
          <a:xfrm>
            <a:off x="1129906" y="3018922"/>
            <a:ext cx="107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CA" b="1" dirty="0">
                <a:solidFill>
                  <a:prstClr val="white"/>
                </a:solidFill>
                <a:latin typeface="Calibri" panose="020F0502020204030204"/>
              </a:rPr>
              <a:t>Analysis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9EA51C9-0D5C-437C-9A22-2F5E67C8891D}"/>
              </a:ext>
            </a:extLst>
          </p:cNvPr>
          <p:cNvGrpSpPr/>
          <p:nvPr/>
        </p:nvGrpSpPr>
        <p:grpSpPr>
          <a:xfrm>
            <a:off x="598719" y="2787862"/>
            <a:ext cx="1231204" cy="1363775"/>
            <a:chOff x="538316" y="1091381"/>
            <a:chExt cx="1489588" cy="1740309"/>
          </a:xfrm>
          <a:gradFill>
            <a:gsLst>
              <a:gs pos="60000">
                <a:sysClr val="window" lastClr="FFFFFF">
                  <a:lumMod val="65000"/>
                </a:sysClr>
              </a:gs>
              <a:gs pos="0">
                <a:sysClr val="window" lastClr="FFFFFF">
                  <a:lumMod val="65000"/>
                </a:sysClr>
              </a:gs>
              <a:gs pos="74592">
                <a:sysClr val="window" lastClr="FFFFFF">
                  <a:lumMod val="65000"/>
                </a:sysClr>
              </a:gs>
              <a:gs pos="83960">
                <a:sysClr val="window" lastClr="FFFFFF">
                  <a:lumMod val="65000"/>
                </a:sysClr>
              </a:gs>
              <a:gs pos="100000">
                <a:sysClr val="window" lastClr="FFFFFF">
                  <a:lumMod val="65000"/>
                </a:sys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AA1BE7F-5ABC-4980-9044-70D1EC666EA4}"/>
                </a:ext>
              </a:extLst>
            </p:cNvPr>
            <p:cNvSpPr/>
            <p:nvPr/>
          </p:nvSpPr>
          <p:spPr>
            <a:xfrm>
              <a:off x="538316" y="1091381"/>
              <a:ext cx="1489588" cy="1740309"/>
            </a:xfrm>
            <a:prstGeom prst="rect">
              <a:avLst/>
            </a:prstGeom>
            <a:gradFill flip="none" rotWithShape="1">
              <a:gsLst>
                <a:gs pos="95000">
                  <a:sysClr val="window" lastClr="FFFFFF">
                    <a:lumMod val="65000"/>
                  </a:sysClr>
                </a:gs>
                <a:gs pos="78000">
                  <a:sysClr val="window" lastClr="FFFFFF">
                    <a:lumMod val="95000"/>
                  </a:sysClr>
                </a:gs>
                <a:gs pos="13000">
                  <a:sysClr val="window" lastClr="FFFFFF">
                    <a:lumMod val="95000"/>
                  </a:sysClr>
                </a:gs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377">
                <a:defRPr/>
              </a:pPr>
              <a:endParaRPr lang="en-IN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6A2311D-149B-454D-9E61-54EFF7E6C13A}"/>
                </a:ext>
              </a:extLst>
            </p:cNvPr>
            <p:cNvSpPr txBox="1"/>
            <p:nvPr/>
          </p:nvSpPr>
          <p:spPr>
            <a:xfrm>
              <a:off x="700475" y="1235332"/>
              <a:ext cx="1284492" cy="381221"/>
            </a:xfrm>
            <a:prstGeom prst="rect">
              <a:avLst/>
            </a:prstGeom>
            <a:gradFill flip="none" rotWithShape="1">
              <a:gsLst>
                <a:gs pos="95000">
                  <a:sysClr val="window" lastClr="FFFFFF">
                    <a:lumMod val="65000"/>
                  </a:sysClr>
                </a:gs>
                <a:gs pos="78000">
                  <a:sysClr val="window" lastClr="FFFFFF">
                    <a:lumMod val="95000"/>
                  </a:sysClr>
                </a:gs>
                <a:gs pos="13000">
                  <a:sysClr val="window" lastClr="FFFFFF">
                    <a:lumMod val="95000"/>
                  </a:sysClr>
                </a:gs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377">
                <a:defRPr/>
              </a:pPr>
              <a:r>
                <a:rPr lang="en-IN" kern="0" dirty="0">
                  <a:solidFill>
                    <a:prstClr val="black"/>
                  </a:solidFill>
                  <a:latin typeface="Calibri" panose="020F0502020204030204"/>
                </a:rPr>
                <a:t>Analyse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B56DA60-8097-4D27-A038-CD361918EC77}"/>
              </a:ext>
            </a:extLst>
          </p:cNvPr>
          <p:cNvGrpSpPr/>
          <p:nvPr/>
        </p:nvGrpSpPr>
        <p:grpSpPr>
          <a:xfrm>
            <a:off x="4963187" y="2791203"/>
            <a:ext cx="1675096" cy="1334221"/>
            <a:chOff x="961844" y="1070969"/>
            <a:chExt cx="1652765" cy="1740309"/>
          </a:xfrm>
          <a:gradFill>
            <a:gsLst>
              <a:gs pos="60000">
                <a:sysClr val="window" lastClr="FFFFFF">
                  <a:lumMod val="65000"/>
                </a:sysClr>
              </a:gs>
              <a:gs pos="0">
                <a:sysClr val="window" lastClr="FFFFFF">
                  <a:lumMod val="65000"/>
                </a:sysClr>
              </a:gs>
              <a:gs pos="74592">
                <a:sysClr val="window" lastClr="FFFFFF">
                  <a:lumMod val="65000"/>
                </a:sysClr>
              </a:gs>
              <a:gs pos="83960">
                <a:sysClr val="window" lastClr="FFFFFF">
                  <a:lumMod val="65000"/>
                </a:sysClr>
              </a:gs>
              <a:gs pos="100000">
                <a:sysClr val="window" lastClr="FFFFFF">
                  <a:lumMod val="65000"/>
                </a:sys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459451D1-0198-4B81-81F6-D83E393E33E6}"/>
                </a:ext>
              </a:extLst>
            </p:cNvPr>
            <p:cNvSpPr/>
            <p:nvPr/>
          </p:nvSpPr>
          <p:spPr>
            <a:xfrm>
              <a:off x="961845" y="1070969"/>
              <a:ext cx="1652764" cy="1740309"/>
            </a:xfrm>
            <a:prstGeom prst="rect">
              <a:avLst/>
            </a:prstGeom>
            <a:gradFill flip="none" rotWithShape="1">
              <a:gsLst>
                <a:gs pos="95000">
                  <a:sysClr val="window" lastClr="FFFFFF">
                    <a:lumMod val="65000"/>
                  </a:sysClr>
                </a:gs>
                <a:gs pos="78000">
                  <a:sysClr val="window" lastClr="FFFFFF">
                    <a:lumMod val="95000"/>
                  </a:sysClr>
                </a:gs>
                <a:gs pos="13000">
                  <a:sysClr val="window" lastClr="FFFFFF">
                    <a:lumMod val="95000"/>
                  </a:sysClr>
                </a:gs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377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5958852-3BED-431C-962B-7BD8BAA8A5BF}"/>
                </a:ext>
              </a:extLst>
            </p:cNvPr>
            <p:cNvSpPr txBox="1"/>
            <p:nvPr/>
          </p:nvSpPr>
          <p:spPr>
            <a:xfrm>
              <a:off x="961844" y="1156313"/>
              <a:ext cx="1652764" cy="439162"/>
            </a:xfrm>
            <a:prstGeom prst="rect">
              <a:avLst/>
            </a:prstGeom>
            <a:gradFill flip="none" rotWithShape="1">
              <a:gsLst>
                <a:gs pos="95000">
                  <a:sysClr val="window" lastClr="FFFFFF">
                    <a:lumMod val="65000"/>
                  </a:sysClr>
                </a:gs>
                <a:gs pos="78000">
                  <a:sysClr val="window" lastClr="FFFFFF">
                    <a:lumMod val="95000"/>
                  </a:sysClr>
                </a:gs>
                <a:gs pos="13000">
                  <a:sysClr val="window" lastClr="FFFFFF">
                    <a:lumMod val="95000"/>
                  </a:sysClr>
                </a:gs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377">
                <a:defRPr/>
              </a:pPr>
              <a:r>
                <a:rPr lang="en-IN" kern="0" dirty="0">
                  <a:solidFill>
                    <a:prstClr val="black"/>
                  </a:solidFill>
                  <a:latin typeface="Calibri" panose="020F0502020204030204"/>
                </a:rPr>
                <a:t>Componentize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1F95902-B36C-4671-AA45-9267C4307CF9}"/>
              </a:ext>
            </a:extLst>
          </p:cNvPr>
          <p:cNvGrpSpPr/>
          <p:nvPr/>
        </p:nvGrpSpPr>
        <p:grpSpPr>
          <a:xfrm>
            <a:off x="9669127" y="2791203"/>
            <a:ext cx="1489588" cy="1363776"/>
            <a:chOff x="538316" y="1091381"/>
            <a:chExt cx="1489588" cy="1740309"/>
          </a:xfrm>
          <a:gradFill>
            <a:gsLst>
              <a:gs pos="60000">
                <a:sysClr val="window" lastClr="FFFFFF">
                  <a:lumMod val="65000"/>
                </a:sysClr>
              </a:gs>
              <a:gs pos="0">
                <a:sysClr val="window" lastClr="FFFFFF">
                  <a:lumMod val="65000"/>
                </a:sysClr>
              </a:gs>
              <a:gs pos="74592">
                <a:sysClr val="window" lastClr="FFFFFF">
                  <a:lumMod val="65000"/>
                </a:sysClr>
              </a:gs>
              <a:gs pos="83960">
                <a:sysClr val="window" lastClr="FFFFFF">
                  <a:lumMod val="65000"/>
                </a:sysClr>
              </a:gs>
              <a:gs pos="100000">
                <a:sysClr val="window" lastClr="FFFFFF">
                  <a:lumMod val="65000"/>
                </a:sys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B8E97E1-E09A-4B71-9E37-4AD0CEB69F5B}"/>
                </a:ext>
              </a:extLst>
            </p:cNvPr>
            <p:cNvSpPr/>
            <p:nvPr/>
          </p:nvSpPr>
          <p:spPr>
            <a:xfrm>
              <a:off x="538316" y="1091381"/>
              <a:ext cx="1489588" cy="1740309"/>
            </a:xfrm>
            <a:prstGeom prst="rect">
              <a:avLst/>
            </a:prstGeom>
            <a:gradFill flip="none" rotWithShape="1">
              <a:gsLst>
                <a:gs pos="95000">
                  <a:sysClr val="window" lastClr="FFFFFF">
                    <a:lumMod val="65000"/>
                  </a:sysClr>
                </a:gs>
                <a:gs pos="78000">
                  <a:sysClr val="window" lastClr="FFFFFF">
                    <a:lumMod val="95000"/>
                  </a:sysClr>
                </a:gs>
                <a:gs pos="13000">
                  <a:sysClr val="window" lastClr="FFFFFF">
                    <a:lumMod val="95000"/>
                  </a:sysClr>
                </a:gs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377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A7DA6BB-6473-40D6-9E6A-B144B977E5F0}"/>
                </a:ext>
              </a:extLst>
            </p:cNvPr>
            <p:cNvSpPr txBox="1"/>
            <p:nvPr/>
          </p:nvSpPr>
          <p:spPr>
            <a:xfrm>
              <a:off x="775325" y="1322229"/>
              <a:ext cx="1106129" cy="338555"/>
            </a:xfrm>
            <a:prstGeom prst="rect">
              <a:avLst/>
            </a:prstGeom>
            <a:gradFill flip="none" rotWithShape="1">
              <a:gsLst>
                <a:gs pos="95000">
                  <a:sysClr val="window" lastClr="FFFFFF">
                    <a:lumMod val="65000"/>
                  </a:sysClr>
                </a:gs>
                <a:gs pos="78000">
                  <a:sysClr val="window" lastClr="FFFFFF">
                    <a:lumMod val="95000"/>
                  </a:sysClr>
                </a:gs>
                <a:gs pos="13000">
                  <a:sysClr val="window" lastClr="FFFFFF">
                    <a:lumMod val="95000"/>
                  </a:sysClr>
                </a:gs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377">
                <a:defRPr/>
              </a:pPr>
              <a:r>
                <a:rPr lang="en-IN" kern="0" dirty="0">
                  <a:solidFill>
                    <a:prstClr val="black"/>
                  </a:solidFill>
                  <a:latin typeface="Calibri" panose="020F0502020204030204"/>
                </a:rPr>
                <a:t>Migrate</a:t>
              </a:r>
            </a:p>
          </p:txBody>
        </p:sp>
      </p:grpSp>
      <p:pic>
        <p:nvPicPr>
          <p:cNvPr id="117" name="Graphic 116" descr="Magnifying glass">
            <a:extLst>
              <a:ext uri="{FF2B5EF4-FFF2-40B4-BE49-F238E27FC236}">
                <a16:creationId xmlns:a16="http://schemas.microsoft.com/office/drawing/2014/main" id="{CF4E08AD-149B-496A-B836-012CE601E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537" y="3422345"/>
            <a:ext cx="609611" cy="609611"/>
          </a:xfrm>
          <a:prstGeom prst="rect">
            <a:avLst/>
          </a:prstGeom>
        </p:spPr>
      </p:pic>
      <p:pic>
        <p:nvPicPr>
          <p:cNvPr id="118" name="Graphic 117" descr="Unlock">
            <a:extLst>
              <a:ext uri="{FF2B5EF4-FFF2-40B4-BE49-F238E27FC236}">
                <a16:creationId xmlns:a16="http://schemas.microsoft.com/office/drawing/2014/main" id="{7A4FEB03-D17E-43B7-AE3D-7DFBAF6C8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12518" y="3327230"/>
            <a:ext cx="630903" cy="630903"/>
          </a:xfrm>
          <a:prstGeom prst="rect">
            <a:avLst/>
          </a:prstGeom>
        </p:spPr>
      </p:pic>
      <p:pic>
        <p:nvPicPr>
          <p:cNvPr id="119" name="Graphic 118" descr="Table">
            <a:extLst>
              <a:ext uri="{FF2B5EF4-FFF2-40B4-BE49-F238E27FC236}">
                <a16:creationId xmlns:a16="http://schemas.microsoft.com/office/drawing/2014/main" id="{BC74CAE3-854A-4995-85CC-ED2E4947C5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3517" y="3308938"/>
            <a:ext cx="614441" cy="614441"/>
          </a:xfrm>
          <a:prstGeom prst="rect">
            <a:avLst/>
          </a:prstGeom>
        </p:spPr>
      </p:pic>
      <p:pic>
        <p:nvPicPr>
          <p:cNvPr id="120" name="Graphic 119" descr="Gears">
            <a:extLst>
              <a:ext uri="{FF2B5EF4-FFF2-40B4-BE49-F238E27FC236}">
                <a16:creationId xmlns:a16="http://schemas.microsoft.com/office/drawing/2014/main" id="{B842E519-BEE7-4F2F-83F9-0276E25861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9427" y="3290467"/>
            <a:ext cx="733812" cy="733812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7D36030-0D27-437C-8C9B-EA0C8E74FCE1}"/>
              </a:ext>
            </a:extLst>
          </p:cNvPr>
          <p:cNvSpPr txBox="1"/>
          <p:nvPr/>
        </p:nvSpPr>
        <p:spPr>
          <a:xfrm>
            <a:off x="236212" y="5245593"/>
            <a:ext cx="20854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CA" sz="1600" b="1" dirty="0">
                <a:latin typeface="Calibri" panose="020F0502020204030204"/>
              </a:rPr>
              <a:t>Analyse the  development process, infrastructure and document the current state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48EA1C-9273-4EF0-8131-B26474C85DCA}"/>
              </a:ext>
            </a:extLst>
          </p:cNvPr>
          <p:cNvGrpSpPr/>
          <p:nvPr/>
        </p:nvGrpSpPr>
        <p:grpSpPr>
          <a:xfrm>
            <a:off x="7344629" y="2780333"/>
            <a:ext cx="1489588" cy="1363776"/>
            <a:chOff x="538316" y="1091381"/>
            <a:chExt cx="1489588" cy="1740309"/>
          </a:xfrm>
          <a:gradFill>
            <a:gsLst>
              <a:gs pos="60000">
                <a:sysClr val="window" lastClr="FFFFFF">
                  <a:lumMod val="65000"/>
                </a:sysClr>
              </a:gs>
              <a:gs pos="0">
                <a:sysClr val="window" lastClr="FFFFFF">
                  <a:lumMod val="65000"/>
                </a:sysClr>
              </a:gs>
              <a:gs pos="74592">
                <a:sysClr val="window" lastClr="FFFFFF">
                  <a:lumMod val="65000"/>
                </a:sysClr>
              </a:gs>
              <a:gs pos="83960">
                <a:sysClr val="window" lastClr="FFFFFF">
                  <a:lumMod val="65000"/>
                </a:sysClr>
              </a:gs>
              <a:gs pos="100000">
                <a:sysClr val="window" lastClr="FFFFFF">
                  <a:lumMod val="65000"/>
                </a:sysClr>
              </a:gs>
            </a:gsLst>
            <a:path path="circle">
              <a:fillToRect l="50000" t="50000" r="50000" b="50000"/>
            </a:path>
          </a:gra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B7FF9F4-43D2-451C-A2EE-3FD0ADEF0B5D}"/>
                </a:ext>
              </a:extLst>
            </p:cNvPr>
            <p:cNvSpPr/>
            <p:nvPr/>
          </p:nvSpPr>
          <p:spPr>
            <a:xfrm>
              <a:off x="538316" y="1091381"/>
              <a:ext cx="1489588" cy="1740309"/>
            </a:xfrm>
            <a:prstGeom prst="rect">
              <a:avLst/>
            </a:prstGeom>
            <a:gradFill flip="none" rotWithShape="1">
              <a:gsLst>
                <a:gs pos="95000">
                  <a:sysClr val="window" lastClr="FFFFFF">
                    <a:lumMod val="65000"/>
                  </a:sysClr>
                </a:gs>
                <a:gs pos="78000">
                  <a:sysClr val="window" lastClr="FFFFFF">
                    <a:lumMod val="95000"/>
                  </a:sysClr>
                </a:gs>
                <a:gs pos="13000">
                  <a:sysClr val="window" lastClr="FFFFFF">
                    <a:lumMod val="95000"/>
                  </a:sysClr>
                </a:gs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914377">
                <a:defRPr/>
              </a:pPr>
              <a:endParaRPr lang="en-IN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92D99A9-BF83-42D2-BC03-AC1E258820FB}"/>
                </a:ext>
              </a:extLst>
            </p:cNvPr>
            <p:cNvSpPr txBox="1"/>
            <p:nvPr/>
          </p:nvSpPr>
          <p:spPr>
            <a:xfrm>
              <a:off x="730045" y="1287602"/>
              <a:ext cx="1106129" cy="338555"/>
            </a:xfrm>
            <a:prstGeom prst="rect">
              <a:avLst/>
            </a:prstGeom>
            <a:gradFill flip="none" rotWithShape="1">
              <a:gsLst>
                <a:gs pos="95000">
                  <a:sysClr val="window" lastClr="FFFFFF">
                    <a:lumMod val="65000"/>
                  </a:sysClr>
                </a:gs>
                <a:gs pos="78000">
                  <a:sysClr val="window" lastClr="FFFFFF">
                    <a:lumMod val="95000"/>
                  </a:sysClr>
                </a:gs>
                <a:gs pos="13000">
                  <a:sysClr val="window" lastClr="FFFFFF">
                    <a:lumMod val="95000"/>
                  </a:sysClr>
                </a:gs>
                <a:gs pos="0">
                  <a:sysClr val="window" lastClr="FFFFFF">
                    <a:lumMod val="7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lin ang="108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1524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914377">
                <a:defRPr/>
              </a:pPr>
              <a:r>
                <a:rPr lang="en-IN" kern="0" dirty="0">
                  <a:solidFill>
                    <a:prstClr val="black"/>
                  </a:solidFill>
                  <a:latin typeface="Calibri" panose="020F0502020204030204"/>
                </a:rPr>
                <a:t>CI/CD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F9FEDA5-F47B-4D89-AF0D-2AC75286F55E}"/>
              </a:ext>
            </a:extLst>
          </p:cNvPr>
          <p:cNvSpPr txBox="1"/>
          <p:nvPr/>
        </p:nvSpPr>
        <p:spPr>
          <a:xfrm>
            <a:off x="7358979" y="5260146"/>
            <a:ext cx="19308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46" indent="-171446" defTabSz="914377">
              <a:buFont typeface="Wingdings" panose="05000000000000000000" pitchFamily="2" charset="2"/>
              <a:buChar char="Ø"/>
              <a:defRPr/>
            </a:pPr>
            <a:r>
              <a:rPr lang="en-CA" sz="1600" b="1" dirty="0">
                <a:solidFill>
                  <a:prstClr val="white"/>
                </a:solidFill>
                <a:latin typeface="Calibri" panose="020F0502020204030204"/>
              </a:rPr>
              <a:t>Derive future state architecture </a:t>
            </a:r>
          </a:p>
          <a:p>
            <a:pPr marL="171446" indent="-171446" defTabSz="914377">
              <a:buFont typeface="Wingdings" panose="05000000000000000000" pitchFamily="2" charset="2"/>
              <a:buChar char="Ø"/>
              <a:defRPr/>
            </a:pPr>
            <a:r>
              <a:rPr lang="en-CA" sz="1600" b="1" dirty="0">
                <a:solidFill>
                  <a:prstClr val="white"/>
                </a:solidFill>
                <a:latin typeface="Calibri" panose="020F0502020204030204"/>
              </a:rPr>
              <a:t>Establish CI/CD workflow</a:t>
            </a:r>
          </a:p>
          <a:p>
            <a:pPr defTabSz="914377">
              <a:defRPr/>
            </a:pPr>
            <a:endParaRPr lang="en-CA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9CC74688-1930-422F-B860-C73C746C963E}"/>
              </a:ext>
            </a:extLst>
          </p:cNvPr>
          <p:cNvSpPr/>
          <p:nvPr/>
        </p:nvSpPr>
        <p:spPr>
          <a:xfrm rot="5400000">
            <a:off x="5671339" y="3589983"/>
            <a:ext cx="258797" cy="1593272"/>
          </a:xfrm>
          <a:prstGeom prst="chevron">
            <a:avLst/>
          </a:prstGeom>
          <a:gradFill flip="none" rotWithShape="1">
            <a:gsLst>
              <a:gs pos="95000">
                <a:sysClr val="window" lastClr="FFFFFF">
                  <a:lumMod val="65000"/>
                </a:sysClr>
              </a:gs>
              <a:gs pos="78000">
                <a:sysClr val="window" lastClr="FFFFFF">
                  <a:lumMod val="95000"/>
                </a:sysClr>
              </a:gs>
              <a:gs pos="13000">
                <a:sysClr val="window" lastClr="FFFFFF">
                  <a:lumMod val="95000"/>
                </a:sysClr>
              </a:gs>
              <a:gs pos="0">
                <a:sysClr val="window" lastClr="FFFFFF">
                  <a:lumMod val="75000"/>
                </a:sysClr>
              </a:gs>
              <a:gs pos="100000">
                <a:sysClr val="window" lastClr="FFFFFF">
                  <a:lumMod val="95000"/>
                </a:sys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1524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914377">
              <a:defRPr/>
            </a:pPr>
            <a:endParaRPr lang="en-CA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A8D1D-379A-4AD4-B843-41B5787C1A23}"/>
              </a:ext>
            </a:extLst>
          </p:cNvPr>
          <p:cNvSpPr txBox="1"/>
          <p:nvPr/>
        </p:nvSpPr>
        <p:spPr>
          <a:xfrm>
            <a:off x="341593" y="173726"/>
            <a:ext cx="10862399" cy="40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CA" sz="2267" dirty="0">
                <a:latin typeface="Arial"/>
              </a:rPr>
              <a:t>IBM DevOps Acceleration Program -  Migration planning, tools and services</a:t>
            </a:r>
          </a:p>
        </p:txBody>
      </p:sp>
      <p:pic>
        <p:nvPicPr>
          <p:cNvPr id="4" name="Graphic 3" descr="Repeat">
            <a:extLst>
              <a:ext uri="{FF2B5EF4-FFF2-40B4-BE49-F238E27FC236}">
                <a16:creationId xmlns:a16="http://schemas.microsoft.com/office/drawing/2014/main" id="{3DA1FDF6-0DCE-4374-9426-33C05CFBF4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71287" y="3326017"/>
            <a:ext cx="669275" cy="66927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376F1B4-D249-444F-82CE-94A0C0A9417F}"/>
              </a:ext>
            </a:extLst>
          </p:cNvPr>
          <p:cNvGrpSpPr/>
          <p:nvPr/>
        </p:nvGrpSpPr>
        <p:grpSpPr>
          <a:xfrm>
            <a:off x="236212" y="726671"/>
            <a:ext cx="11653593" cy="1584000"/>
            <a:chOff x="236212" y="726671"/>
            <a:chExt cx="11653593" cy="1584000"/>
          </a:xfrm>
        </p:grpSpPr>
        <p:graphicFrame>
          <p:nvGraphicFramePr>
            <p:cNvPr id="95" name="Diagram 94">
              <a:extLst>
                <a:ext uri="{FF2B5EF4-FFF2-40B4-BE49-F238E27FC236}">
                  <a16:creationId xmlns:a16="http://schemas.microsoft.com/office/drawing/2014/main" id="{C8D2C65E-2ECF-431F-9851-61B99AF24169}"/>
                </a:ext>
              </a:extLst>
            </p:cNvPr>
            <p:cNvGraphicFramePr/>
            <p:nvPr/>
          </p:nvGraphicFramePr>
          <p:xfrm>
            <a:off x="236212" y="726671"/>
            <a:ext cx="11653593" cy="158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94BF0DE-5E57-49E7-9EA1-CE05E66BF254}"/>
                </a:ext>
              </a:extLst>
            </p:cNvPr>
            <p:cNvSpPr txBox="1"/>
            <p:nvPr/>
          </p:nvSpPr>
          <p:spPr>
            <a:xfrm>
              <a:off x="10510722" y="1169650"/>
              <a:ext cx="112195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buNone/>
              </a:pPr>
              <a:r>
                <a:rPr lang="en-CA" sz="1200" b="1" dirty="0">
                  <a:solidFill>
                    <a:sysClr val="windowText" lastClr="000000"/>
                  </a:solidFill>
                  <a:latin typeface="Calibri" panose="020F0502020204030204"/>
                </a:rPr>
                <a:t>SCLM</a:t>
              </a:r>
            </a:p>
            <a:p>
              <a:pPr lvl="0">
                <a:buNone/>
              </a:pPr>
              <a:r>
                <a:rPr lang="en-CA" sz="1200" b="1" dirty="0">
                  <a:solidFill>
                    <a:sysClr val="windowText" lastClr="000000"/>
                  </a:solidFill>
                  <a:latin typeface="Calibri" panose="020F0502020204030204"/>
                </a:rPr>
                <a:t>JCL</a:t>
              </a:r>
            </a:p>
            <a:p>
              <a:pPr lvl="0">
                <a:buNone/>
              </a:pPr>
              <a:r>
                <a:rPr lang="en-CA" sz="1200" b="1" dirty="0">
                  <a:solidFill>
                    <a:sysClr val="windowText" lastClr="000000"/>
                  </a:solidFill>
                  <a:latin typeface="Calibri" panose="020F0502020204030204"/>
                </a:rPr>
                <a:t>Source Code</a:t>
              </a:r>
            </a:p>
            <a:p>
              <a:pPr lvl="0">
                <a:buNone/>
              </a:pPr>
              <a:endParaRPr lang="en-US" sz="20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399371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88852A-A0BE-4870-A834-B6865A912D1B}"/>
              </a:ext>
            </a:extLst>
          </p:cNvPr>
          <p:cNvSpPr/>
          <p:nvPr/>
        </p:nvSpPr>
        <p:spPr>
          <a:xfrm>
            <a:off x="3221347" y="2881745"/>
            <a:ext cx="574930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3609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3DB2-D711-4FE1-BA85-BE5E1365F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1AEBE-E7CB-4221-9E86-0FACC0211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C038B-4EBE-4E94-B4A7-B9B8DC1E5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r="7727" b="22694"/>
          <a:stretch/>
        </p:blipFill>
        <p:spPr>
          <a:xfrm>
            <a:off x="0" y="0"/>
            <a:ext cx="12192000" cy="62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74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12FD28-63B0-45CD-B9C0-109C0DA64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r="7578" b="23056"/>
          <a:stretch/>
        </p:blipFill>
        <p:spPr>
          <a:xfrm>
            <a:off x="0" y="-1"/>
            <a:ext cx="12124027" cy="617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0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E082-9E1B-4AD4-A3CA-3CC52150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792D9-BD49-469F-9218-33DF2302A1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r="7500" b="23194"/>
          <a:stretch/>
        </p:blipFill>
        <p:spPr>
          <a:xfrm>
            <a:off x="-1" y="-66675"/>
            <a:ext cx="12124757" cy="6162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B97227-5FAF-4F79-B9B3-D5C0654FDE23}"/>
              </a:ext>
            </a:extLst>
          </p:cNvPr>
          <p:cNvSpPr txBox="1"/>
          <p:nvPr/>
        </p:nvSpPr>
        <p:spPr>
          <a:xfrm>
            <a:off x="356610" y="1973879"/>
            <a:ext cx="11478780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i="1" u="sng" dirty="0"/>
              <a:t>Commits </a:t>
            </a:r>
            <a:r>
              <a:rPr lang="en-US" sz="3200" dirty="0"/>
              <a:t>are records of the state of a repository at a point in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i="1" u="sng" dirty="0"/>
              <a:t>Commits</a:t>
            </a:r>
            <a:r>
              <a:rPr lang="en-US" sz="3200" b="1" dirty="0"/>
              <a:t> </a:t>
            </a:r>
            <a:r>
              <a:rPr lang="en-US" sz="3200" dirty="0"/>
              <a:t>are snapshots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Each </a:t>
            </a:r>
            <a:r>
              <a:rPr lang="en-US" sz="3200" b="1" i="1" u="sng" dirty="0"/>
              <a:t>Commit</a:t>
            </a:r>
            <a:r>
              <a:rPr lang="en-US" sz="3200" dirty="0"/>
              <a:t> has a parent describing the before-state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Fallback to prior a prior</a:t>
            </a:r>
            <a:r>
              <a:rPr lang="en-US" sz="3200" b="1" dirty="0"/>
              <a:t> </a:t>
            </a:r>
            <a:r>
              <a:rPr lang="en-US" sz="3200" b="1" u="sng" dirty="0"/>
              <a:t>C</a:t>
            </a:r>
            <a:r>
              <a:rPr lang="en-US" sz="3200" b="1" i="1" u="sng" dirty="0"/>
              <a:t>ommit</a:t>
            </a:r>
            <a:r>
              <a:rPr lang="en-US" sz="3200" b="1" dirty="0"/>
              <a:t> </a:t>
            </a:r>
            <a:r>
              <a:rPr lang="en-US" sz="3200" dirty="0"/>
              <a:t>points is built-in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437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AE24-A2D7-4E47-B9D4-DFA69379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2008B-E05D-4932-891E-E5CE71DB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5B2868-5C3C-4E77-8027-9ADB501A8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FB6D2A-BF5F-47C5-9A81-27D3010B1FDE}"/>
              </a:ext>
            </a:extLst>
          </p:cNvPr>
          <p:cNvSpPr txBox="1"/>
          <p:nvPr/>
        </p:nvSpPr>
        <p:spPr>
          <a:xfrm>
            <a:off x="134652" y="1785505"/>
            <a:ext cx="5056185" cy="27955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Git commits = History </a:t>
            </a:r>
          </a:p>
          <a:p>
            <a:pPr algn="ctr">
              <a:lnSpc>
                <a:spcPct val="150000"/>
              </a:lnSpc>
            </a:pPr>
            <a:endParaRPr lang="en-US" sz="3200" b="1" dirty="0"/>
          </a:p>
          <a:p>
            <a:pPr algn="ctr">
              <a:lnSpc>
                <a:spcPct val="150000"/>
              </a:lnSpc>
            </a:pPr>
            <a:r>
              <a:rPr lang="en-US" sz="2800" b="1" dirty="0"/>
              <a:t>An auditable record  of approved changes</a:t>
            </a:r>
          </a:p>
        </p:txBody>
      </p:sp>
    </p:spTree>
    <p:extLst>
      <p:ext uri="{BB962C8B-B14F-4D97-AF65-F5344CB8AC3E}">
        <p14:creationId xmlns:p14="http://schemas.microsoft.com/office/powerpoint/2010/main" val="97542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2C4B6-34DA-4E39-AC32-16428F139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9F88A-400A-425C-9170-F8BCCD7BD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2" t="6528" r="10469" b="18889"/>
          <a:stretch/>
        </p:blipFill>
        <p:spPr>
          <a:xfrm>
            <a:off x="166254" y="0"/>
            <a:ext cx="12025745" cy="639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4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91AC9-8CE7-4751-B169-0D1F272DE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9766" r="9999" b="15997"/>
          <a:stretch/>
        </p:blipFill>
        <p:spPr>
          <a:xfrm>
            <a:off x="113122" y="0"/>
            <a:ext cx="12043538" cy="632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3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6396F-6DAF-4984-9EDE-2203E26F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F4698-238E-4519-8323-3E84AE816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56E88-3BD5-44E5-9B19-7EEC5F9EC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4" t="3611" r="9922" b="21945"/>
          <a:stretch/>
        </p:blipFill>
        <p:spPr>
          <a:xfrm>
            <a:off x="0" y="0"/>
            <a:ext cx="12192000" cy="636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85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</TotalTime>
  <Words>278</Words>
  <Application>Microsoft Office PowerPoint</Application>
  <PresentationFormat>Widescreen</PresentationFormat>
  <Paragraphs>73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Abadi</vt:lpstr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Show the chg in github for branch </vt:lpstr>
      <vt:lpstr>One way is through branching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 Commit History </vt:lpstr>
      <vt:lpstr>PowerPoint Presentation</vt:lpstr>
      <vt:lpstr>Migrating to DBB-Git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simple change to cobol source</dc:title>
  <dc:creator>Nelson Lopez</dc:creator>
  <cp:lastModifiedBy>Nelson Lopez</cp:lastModifiedBy>
  <cp:revision>23</cp:revision>
  <dcterms:created xsi:type="dcterms:W3CDTF">2019-09-07T14:45:08Z</dcterms:created>
  <dcterms:modified xsi:type="dcterms:W3CDTF">2019-09-08T02:26:46Z</dcterms:modified>
</cp:coreProperties>
</file>